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78" r:id="rId3"/>
    <p:sldMasterId id="2147483699" r:id="rId4"/>
  </p:sldMasterIdLst>
  <p:notesMasterIdLst>
    <p:notesMasterId r:id="rId2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x="18288000" cy="10287000"/>
  <p:notesSz cx="6858000" cy="9144000"/>
  <p:embeddedFontLst>
    <p:embeddedFont>
      <p:font typeface="Lexend Light" panose="020B0604020202020204" charset="0"/>
      <p:regular r:id="rId28"/>
      <p:bold r:id="rId29"/>
    </p:embeddedFont>
    <p:embeddedFont>
      <p:font typeface="Maven Pro SemiBold" panose="020B0604020202020204" charset="0"/>
      <p:regular r:id="rId30"/>
      <p:bold r:id="rId31"/>
    </p:embeddedFont>
    <p:embeddedFont>
      <p:font typeface="Lexend Deca" panose="020B0604020202020204" charset="0"/>
      <p:regular r:id="rId32"/>
      <p:bold r:id="rId33"/>
    </p:embeddedFont>
    <p:embeddedFont>
      <p:font typeface="Maven Pro Medium" panose="020B0604020202020204" charset="0"/>
      <p:regular r:id="rId34"/>
      <p:bold r:id="rId35"/>
    </p:embeddedFont>
    <p:embeddedFont>
      <p:font typeface="Maven Pro" panose="020B0604020202020204" charset="0"/>
      <p:regular r:id="rId36"/>
      <p:bold r:id="rId37"/>
    </p:embeddedFont>
    <p:embeddedFont>
      <p:font typeface="Lexend Black" panose="020B0604020202020204" charset="0"/>
      <p:bold r:id="rId38"/>
    </p:embeddedFont>
    <p:embeddedFont>
      <p:font typeface="Calibri" panose="020F0502020204030204" pitchFamily="34" charset="0"/>
      <p:regular r:id="rId39"/>
      <p:bold r:id="rId40"/>
      <p:italic r:id="rId41"/>
      <p:boldItalic r:id="rId42"/>
    </p:embeddedFont>
    <p:embeddedFont>
      <p:font typeface="Lexend" panose="020B0604020202020204" charset="0"/>
      <p:regular r:id="rId43"/>
      <p:bold r:id="rId44"/>
    </p:embeddedFont>
    <p:embeddedFont>
      <p:font typeface="Lexend ExtraBold" panose="020B0604020202020204" charset="0"/>
      <p:bold r:id="rId45"/>
    </p:embeddedFont>
    <p:embeddedFont>
      <p:font typeface="Nunito Sans ExtraBold" panose="020B0604020202020204" charset="0"/>
      <p:bold r:id="rId46"/>
      <p:boldItalic r:id="rId47"/>
    </p:embeddedFont>
    <p:embeddedFont>
      <p:font typeface="Maven Pro Black" panose="020B0604020202020204" charset="0"/>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gBf7yAy5bbavBrULdb9OTNCrTU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714"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2.fntdata"/><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49"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4.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p:txBody>
      </p:sp>
      <p:sp>
        <p:nvSpPr>
          <p:cNvPr id="293" name="Google Shape;293;p1: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1.7.2013</a:t>
            </a:r>
            <a:endParaRPr/>
          </a:p>
        </p:txBody>
      </p:sp>
      <p:sp>
        <p:nvSpPr>
          <p:cNvPr id="294" name="Google Shape;294;p1: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1: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6" name="Google Shape;296;p1: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a:p>
        </p:txBody>
      </p:sp>
      <p:sp>
        <p:nvSpPr>
          <p:cNvPr id="297" name="Google Shape;297;p1: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3453b30b5d2_1_1586: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p:txBody>
      </p:sp>
      <p:sp>
        <p:nvSpPr>
          <p:cNvPr id="775" name="Google Shape;775;g3453b30b5d2_1_1586: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1.7.2013</a:t>
            </a:r>
            <a:endParaRPr/>
          </a:p>
        </p:txBody>
      </p:sp>
      <p:sp>
        <p:nvSpPr>
          <p:cNvPr id="776" name="Google Shape;776;g3453b30b5d2_1_1586: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7" name="Google Shape;777;g3453b30b5d2_1_1586: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8" name="Google Shape;778;g3453b30b5d2_1_1586: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a:p>
        </p:txBody>
      </p:sp>
      <p:sp>
        <p:nvSpPr>
          <p:cNvPr id="779" name="Google Shape;779;g3453b30b5d2_1_1586: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7967868bcc_0_15: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p:txBody>
      </p:sp>
      <p:sp>
        <p:nvSpPr>
          <p:cNvPr id="789" name="Google Shape;789;g37967868bcc_0_15: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1.7.2013</a:t>
            </a:r>
            <a:endParaRPr/>
          </a:p>
        </p:txBody>
      </p:sp>
      <p:sp>
        <p:nvSpPr>
          <p:cNvPr id="790" name="Google Shape;790;g37967868bcc_0_15: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g37967868bcc_0_15: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2" name="Google Shape;792;g37967868bcc_0_15: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a:p>
        </p:txBody>
      </p:sp>
      <p:sp>
        <p:nvSpPr>
          <p:cNvPr id="793" name="Google Shape;793;g37967868bcc_0_15: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3b100eb8737_0_0: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p:txBody>
      </p:sp>
      <p:sp>
        <p:nvSpPr>
          <p:cNvPr id="801" name="Google Shape;801;g3b100eb8737_0_0: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1.7.2013</a:t>
            </a:r>
            <a:endParaRPr/>
          </a:p>
        </p:txBody>
      </p:sp>
      <p:sp>
        <p:nvSpPr>
          <p:cNvPr id="802" name="Google Shape;802;g3b100eb8737_0_0: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3" name="Google Shape;803;g3b100eb8737_0_0: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4" name="Google Shape;804;g3b100eb8737_0_0: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a:p>
        </p:txBody>
      </p:sp>
      <p:sp>
        <p:nvSpPr>
          <p:cNvPr id="805" name="Google Shape;805;g3b100eb8737_0_0: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26: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p:txBody>
      </p:sp>
      <p:sp>
        <p:nvSpPr>
          <p:cNvPr id="813" name="Google Shape;813;p26: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1.7.2013</a:t>
            </a:r>
            <a:endParaRPr/>
          </a:p>
        </p:txBody>
      </p:sp>
      <p:sp>
        <p:nvSpPr>
          <p:cNvPr id="814" name="Google Shape;814;p26: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5" name="Google Shape;815;p26: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6" name="Google Shape;816;p26: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a:p>
        </p:txBody>
      </p:sp>
      <p:sp>
        <p:nvSpPr>
          <p:cNvPr id="817" name="Google Shape;817;p26: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7967868bcc_0_872: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0" name="Google Shape;830;g37967868bcc_0_87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364788aead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0" name="Google Shape;1130;g364788aead0_0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364788aead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1" name="Google Shape;1141;g364788aead0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364788aead0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2" name="Google Shape;1152;g364788aead0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364788aead0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3" name="Google Shape;1163;g364788aead0_0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37967868bcc_0_1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4" name="Google Shape;1174;g37967868bcc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p:txBody>
      </p:sp>
      <p:sp>
        <p:nvSpPr>
          <p:cNvPr id="310" name="Google Shape;310;p3: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1.7.2013</a:t>
            </a:r>
            <a:endParaRPr/>
          </a:p>
        </p:txBody>
      </p:sp>
      <p:sp>
        <p:nvSpPr>
          <p:cNvPr id="311" name="Google Shape;311;p3: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3" name="Google Shape;313;p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a:p>
        </p:txBody>
      </p:sp>
      <p:sp>
        <p:nvSpPr>
          <p:cNvPr id="314" name="Google Shape;314;p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37967868bcc_0_1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4" name="Google Shape;1184;g37967868bcc_0_14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slide para personalizar com o valor </a:t>
            </a:r>
            <a:r>
              <a:rPr lang="en-US" b="1"/>
              <a:t>final </a:t>
            </a:r>
            <a:r>
              <a:rPr lang="en-US"/>
              <a:t>do lead, de acordo com a planilha de valores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3648954c2d8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95" name="Google Shape;1195;g3648954c2d8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p40: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p:txBody>
      </p:sp>
      <p:sp>
        <p:nvSpPr>
          <p:cNvPr id="1202" name="Google Shape;1202;p40: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1.7.2013</a:t>
            </a:r>
            <a:endParaRPr/>
          </a:p>
        </p:txBody>
      </p:sp>
      <p:sp>
        <p:nvSpPr>
          <p:cNvPr id="1203" name="Google Shape;1203;p40: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p40: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5" name="Google Shape;1205;p40: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a:p>
        </p:txBody>
      </p:sp>
      <p:sp>
        <p:nvSpPr>
          <p:cNvPr id="1206" name="Google Shape;1206;p40: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771156a1af_0_0: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p:txBody>
      </p:sp>
      <p:sp>
        <p:nvSpPr>
          <p:cNvPr id="327" name="Google Shape;327;g3771156a1af_0_0: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1.7.2013</a:t>
            </a:r>
            <a:endParaRPr/>
          </a:p>
        </p:txBody>
      </p:sp>
      <p:sp>
        <p:nvSpPr>
          <p:cNvPr id="328" name="Google Shape;328;g3771156a1af_0_0: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g3771156a1af_0_0: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g3771156a1af_0_0: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a:p>
        </p:txBody>
      </p:sp>
      <p:sp>
        <p:nvSpPr>
          <p:cNvPr id="331" name="Google Shape;331;g3771156a1af_0_0: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9ce4e9a289_0_0: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p:txBody>
      </p:sp>
      <p:sp>
        <p:nvSpPr>
          <p:cNvPr id="360" name="Google Shape;360;g39ce4e9a289_0_0: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1.7.2013</a:t>
            </a:r>
            <a:endParaRPr/>
          </a:p>
        </p:txBody>
      </p:sp>
      <p:sp>
        <p:nvSpPr>
          <p:cNvPr id="361" name="Google Shape;361;g39ce4e9a289_0_0: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39ce4e9a289_0_0: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g39ce4e9a289_0_0: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a:p>
        </p:txBody>
      </p:sp>
      <p:sp>
        <p:nvSpPr>
          <p:cNvPr id="364" name="Google Shape;364;g39ce4e9a289_0_0: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6: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p:txBody>
      </p:sp>
      <p:sp>
        <p:nvSpPr>
          <p:cNvPr id="508" name="Google Shape;508;p6: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1.7.2013</a:t>
            </a:r>
            <a:endParaRPr/>
          </a:p>
        </p:txBody>
      </p:sp>
      <p:sp>
        <p:nvSpPr>
          <p:cNvPr id="509" name="Google Shape;509;p6: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6: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Esses são alguns pontos de destaque da Blip.</a:t>
            </a:r>
            <a:endParaRPr/>
          </a:p>
        </p:txBody>
      </p:sp>
      <p:sp>
        <p:nvSpPr>
          <p:cNvPr id="511" name="Google Shape;511;p6: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a:p>
        </p:txBody>
      </p:sp>
      <p:sp>
        <p:nvSpPr>
          <p:cNvPr id="512" name="Google Shape;512;p6: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7: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p:txBody>
      </p:sp>
      <p:sp>
        <p:nvSpPr>
          <p:cNvPr id="575" name="Google Shape;575;p7: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1.7.2013</a:t>
            </a:r>
            <a:endParaRPr/>
          </a:p>
        </p:txBody>
      </p:sp>
      <p:sp>
        <p:nvSpPr>
          <p:cNvPr id="576" name="Google Shape;576;p7: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p7: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Versão compactada dos slides a seguir.</a:t>
            </a:r>
            <a:endParaRPr/>
          </a:p>
        </p:txBody>
      </p:sp>
      <p:sp>
        <p:nvSpPr>
          <p:cNvPr id="578" name="Google Shape;578;p7: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a:p>
        </p:txBody>
      </p:sp>
      <p:sp>
        <p:nvSpPr>
          <p:cNvPr id="579" name="Google Shape;579;p7: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8: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p:txBody>
      </p:sp>
      <p:sp>
        <p:nvSpPr>
          <p:cNvPr id="634" name="Google Shape;634;p8: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1.7.2013</a:t>
            </a:r>
            <a:endParaRPr/>
          </a:p>
        </p:txBody>
      </p:sp>
      <p:sp>
        <p:nvSpPr>
          <p:cNvPr id="635" name="Google Shape;635;p8: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8: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7" name="Google Shape;637;p8: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a:p>
        </p:txBody>
      </p:sp>
      <p:sp>
        <p:nvSpPr>
          <p:cNvPr id="638" name="Google Shape;638;p8: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24: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p:txBody>
      </p:sp>
      <p:sp>
        <p:nvSpPr>
          <p:cNvPr id="747" name="Google Shape;747;p24: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1.7.2013</a:t>
            </a:r>
            <a:endParaRPr/>
          </a:p>
        </p:txBody>
      </p:sp>
      <p:sp>
        <p:nvSpPr>
          <p:cNvPr id="748" name="Google Shape;748;p24: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p24: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0" name="Google Shape;750;p24: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a:p>
        </p:txBody>
      </p:sp>
      <p:sp>
        <p:nvSpPr>
          <p:cNvPr id="751" name="Google Shape;751;p24: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364788aead0_0_10: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p:txBody>
      </p:sp>
      <p:sp>
        <p:nvSpPr>
          <p:cNvPr id="761" name="Google Shape;761;g364788aead0_0_10: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1.7.2013</a:t>
            </a:r>
            <a:endParaRPr/>
          </a:p>
        </p:txBody>
      </p:sp>
      <p:sp>
        <p:nvSpPr>
          <p:cNvPr id="762" name="Google Shape;762;g364788aead0_0_10: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g364788aead0_0_10: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4" name="Google Shape;764;g364788aead0_0_10: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a:p>
        </p:txBody>
      </p:sp>
      <p:sp>
        <p:nvSpPr>
          <p:cNvPr id="765" name="Google Shape;765;g364788aead0_0_10: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5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5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5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5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omente título 1">
  <p:cSld name="TITLE_ONLY_1">
    <p:spTree>
      <p:nvGrpSpPr>
        <p:cNvPr id="1" name="Shape 88"/>
        <p:cNvGrpSpPr/>
        <p:nvPr/>
      </p:nvGrpSpPr>
      <p:grpSpPr>
        <a:xfrm>
          <a:off x="0" y="0"/>
          <a:ext cx="0" cy="0"/>
          <a:chOff x="0" y="0"/>
          <a:chExt cx="0" cy="0"/>
        </a:xfrm>
      </p:grpSpPr>
      <p:sp>
        <p:nvSpPr>
          <p:cNvPr id="89" name="Google Shape;89;g364788aead0_0_232"/>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de título 2 1">
  <p:cSld name="TITLE_8">
    <p:spTree>
      <p:nvGrpSpPr>
        <p:cNvPr id="1" name="Shape 90"/>
        <p:cNvGrpSpPr/>
        <p:nvPr/>
      </p:nvGrpSpPr>
      <p:grpSpPr>
        <a:xfrm>
          <a:off x="0" y="0"/>
          <a:ext cx="0" cy="0"/>
          <a:chOff x="0" y="0"/>
          <a:chExt cx="0" cy="0"/>
        </a:xfrm>
      </p:grpSpPr>
      <p:sp>
        <p:nvSpPr>
          <p:cNvPr id="91" name="Google Shape;91;g364788aead0_0_234"/>
          <p:cNvSpPr txBox="1">
            <a:spLocks noGrp="1"/>
          </p:cNvSpPr>
          <p:nvPr>
            <p:ph type="ctrTitle"/>
          </p:nvPr>
        </p:nvSpPr>
        <p:spPr>
          <a:xfrm>
            <a:off x="623416" y="1489150"/>
            <a:ext cx="17041200" cy="4105200"/>
          </a:xfrm>
          <a:prstGeom prst="rect">
            <a:avLst/>
          </a:prstGeom>
          <a:noFill/>
          <a:ln>
            <a:noFill/>
          </a:ln>
        </p:spPr>
        <p:txBody>
          <a:bodyPr spcFirstLastPara="1" wrap="square" lIns="182850" tIns="182850" rIns="182850" bIns="182850" anchor="b" anchorCtr="0">
            <a:normAutofit/>
          </a:bodyPr>
          <a:lstStyle>
            <a:lvl1pPr lvl="0" algn="ctr">
              <a:lnSpc>
                <a:spcPct val="100000"/>
              </a:lnSpc>
              <a:spcBef>
                <a:spcPts val="0"/>
              </a:spcBef>
              <a:spcAft>
                <a:spcPts val="0"/>
              </a:spcAft>
              <a:buSzPts val="10400"/>
              <a:buNone/>
              <a:defRPr sz="10400"/>
            </a:lvl1pPr>
            <a:lvl2pPr lvl="1" algn="ctr">
              <a:lnSpc>
                <a:spcPct val="100000"/>
              </a:lnSpc>
              <a:spcBef>
                <a:spcPts val="0"/>
              </a:spcBef>
              <a:spcAft>
                <a:spcPts val="0"/>
              </a:spcAft>
              <a:buSzPts val="10400"/>
              <a:buNone/>
              <a:defRPr sz="10400"/>
            </a:lvl2pPr>
            <a:lvl3pPr lvl="2" algn="ctr">
              <a:lnSpc>
                <a:spcPct val="100000"/>
              </a:lnSpc>
              <a:spcBef>
                <a:spcPts val="0"/>
              </a:spcBef>
              <a:spcAft>
                <a:spcPts val="0"/>
              </a:spcAft>
              <a:buSzPts val="10400"/>
              <a:buNone/>
              <a:defRPr sz="10400"/>
            </a:lvl3pPr>
            <a:lvl4pPr lvl="3" algn="ctr">
              <a:lnSpc>
                <a:spcPct val="100000"/>
              </a:lnSpc>
              <a:spcBef>
                <a:spcPts val="0"/>
              </a:spcBef>
              <a:spcAft>
                <a:spcPts val="0"/>
              </a:spcAft>
              <a:buSzPts val="10400"/>
              <a:buNone/>
              <a:defRPr sz="10400"/>
            </a:lvl4pPr>
            <a:lvl5pPr lvl="4" algn="ctr">
              <a:lnSpc>
                <a:spcPct val="100000"/>
              </a:lnSpc>
              <a:spcBef>
                <a:spcPts val="0"/>
              </a:spcBef>
              <a:spcAft>
                <a:spcPts val="0"/>
              </a:spcAft>
              <a:buSzPts val="10400"/>
              <a:buNone/>
              <a:defRPr sz="10400"/>
            </a:lvl5pPr>
            <a:lvl6pPr lvl="5" algn="ctr">
              <a:lnSpc>
                <a:spcPct val="100000"/>
              </a:lnSpc>
              <a:spcBef>
                <a:spcPts val="0"/>
              </a:spcBef>
              <a:spcAft>
                <a:spcPts val="0"/>
              </a:spcAft>
              <a:buSzPts val="10400"/>
              <a:buNone/>
              <a:defRPr sz="10400"/>
            </a:lvl6pPr>
            <a:lvl7pPr lvl="6" algn="ctr">
              <a:lnSpc>
                <a:spcPct val="100000"/>
              </a:lnSpc>
              <a:spcBef>
                <a:spcPts val="0"/>
              </a:spcBef>
              <a:spcAft>
                <a:spcPts val="0"/>
              </a:spcAft>
              <a:buSzPts val="10400"/>
              <a:buNone/>
              <a:defRPr sz="10400"/>
            </a:lvl7pPr>
            <a:lvl8pPr lvl="7" algn="ctr">
              <a:lnSpc>
                <a:spcPct val="100000"/>
              </a:lnSpc>
              <a:spcBef>
                <a:spcPts val="0"/>
              </a:spcBef>
              <a:spcAft>
                <a:spcPts val="0"/>
              </a:spcAft>
              <a:buSzPts val="10400"/>
              <a:buNone/>
              <a:defRPr sz="10400"/>
            </a:lvl8pPr>
            <a:lvl9pPr lvl="8" algn="ctr">
              <a:lnSpc>
                <a:spcPct val="100000"/>
              </a:lnSpc>
              <a:spcBef>
                <a:spcPts val="0"/>
              </a:spcBef>
              <a:spcAft>
                <a:spcPts val="0"/>
              </a:spcAft>
              <a:buSzPts val="10400"/>
              <a:buNone/>
              <a:defRPr sz="10400"/>
            </a:lvl9pPr>
          </a:lstStyle>
          <a:p>
            <a:endParaRPr/>
          </a:p>
        </p:txBody>
      </p:sp>
      <p:sp>
        <p:nvSpPr>
          <p:cNvPr id="92" name="Google Shape;92;g364788aead0_0_234"/>
          <p:cNvSpPr txBox="1">
            <a:spLocks noGrp="1"/>
          </p:cNvSpPr>
          <p:nvPr>
            <p:ph type="subTitle" idx="1"/>
          </p:nvPr>
        </p:nvSpPr>
        <p:spPr>
          <a:xfrm>
            <a:off x="623400" y="5668250"/>
            <a:ext cx="17041200" cy="1585200"/>
          </a:xfrm>
          <a:prstGeom prst="rect">
            <a:avLst/>
          </a:prstGeom>
          <a:noFill/>
          <a:ln>
            <a:noFill/>
          </a:ln>
        </p:spPr>
        <p:txBody>
          <a:bodyPr spcFirstLastPara="1" wrap="square" lIns="182850" tIns="182850" rIns="182850" bIns="182850" anchor="t"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93" name="Google Shape;93;g364788aead0_0_234"/>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g364788aead0_0_238"/>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a:endParaRPr/>
          </a:p>
        </p:txBody>
      </p:sp>
      <p:sp>
        <p:nvSpPr>
          <p:cNvPr id="96" name="Google Shape;96;g364788aead0_0_238"/>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rmAutofit/>
          </a:bodyPr>
          <a:lstStyle>
            <a:lvl1pPr marL="457200" lvl="0" indent="-457200" algn="l">
              <a:lnSpc>
                <a:spcPct val="115000"/>
              </a:lnSpc>
              <a:spcBef>
                <a:spcPts val="0"/>
              </a:spcBef>
              <a:spcAft>
                <a:spcPts val="0"/>
              </a:spcAft>
              <a:buSzPts val="3600"/>
              <a:buChar char="●"/>
              <a:defRPr/>
            </a:lvl1pPr>
            <a:lvl2pPr marL="914400" lvl="1" indent="-406400" algn="l">
              <a:lnSpc>
                <a:spcPct val="115000"/>
              </a:lnSpc>
              <a:spcBef>
                <a:spcPts val="0"/>
              </a:spcBef>
              <a:spcAft>
                <a:spcPts val="0"/>
              </a:spcAft>
              <a:buSzPts val="2800"/>
              <a:buChar char="○"/>
              <a:defRPr/>
            </a:lvl2pPr>
            <a:lvl3pPr marL="1371600" lvl="2" indent="-406400" algn="l">
              <a:lnSpc>
                <a:spcPct val="115000"/>
              </a:lnSpc>
              <a:spcBef>
                <a:spcPts val="0"/>
              </a:spcBef>
              <a:spcAft>
                <a:spcPts val="0"/>
              </a:spcAft>
              <a:buSzPts val="2800"/>
              <a:buChar char="■"/>
              <a:defRPr/>
            </a:lvl3pPr>
            <a:lvl4pPr marL="1828800" lvl="3" indent="-406400" algn="l">
              <a:lnSpc>
                <a:spcPct val="115000"/>
              </a:lnSpc>
              <a:spcBef>
                <a:spcPts val="0"/>
              </a:spcBef>
              <a:spcAft>
                <a:spcPts val="0"/>
              </a:spcAft>
              <a:buSzPts val="2800"/>
              <a:buChar char="●"/>
              <a:defRPr/>
            </a:lvl4pPr>
            <a:lvl5pPr marL="2286000" lvl="4" indent="-406400" algn="l">
              <a:lnSpc>
                <a:spcPct val="115000"/>
              </a:lnSpc>
              <a:spcBef>
                <a:spcPts val="0"/>
              </a:spcBef>
              <a:spcAft>
                <a:spcPts val="0"/>
              </a:spcAft>
              <a:buSzPts val="2800"/>
              <a:buChar char="○"/>
              <a:defRPr/>
            </a:lvl5pPr>
            <a:lvl6pPr marL="2743200" lvl="5" indent="-406400" algn="l">
              <a:lnSpc>
                <a:spcPct val="115000"/>
              </a:lnSpc>
              <a:spcBef>
                <a:spcPts val="0"/>
              </a:spcBef>
              <a:spcAft>
                <a:spcPts val="0"/>
              </a:spcAft>
              <a:buSzPts val="2800"/>
              <a:buChar char="■"/>
              <a:defRPr/>
            </a:lvl6pPr>
            <a:lvl7pPr marL="3200400" lvl="6" indent="-406400" algn="l">
              <a:lnSpc>
                <a:spcPct val="115000"/>
              </a:lnSpc>
              <a:spcBef>
                <a:spcPts val="0"/>
              </a:spcBef>
              <a:spcAft>
                <a:spcPts val="0"/>
              </a:spcAft>
              <a:buSzPts val="2800"/>
              <a:buChar char="●"/>
              <a:defRPr/>
            </a:lvl7pPr>
            <a:lvl8pPr marL="3657600" lvl="7" indent="-406400" algn="l">
              <a:lnSpc>
                <a:spcPct val="115000"/>
              </a:lnSpc>
              <a:spcBef>
                <a:spcPts val="0"/>
              </a:spcBef>
              <a:spcAft>
                <a:spcPts val="0"/>
              </a:spcAft>
              <a:buSzPts val="2800"/>
              <a:buChar char="○"/>
              <a:defRPr/>
            </a:lvl8pPr>
            <a:lvl9pPr marL="4114800" lvl="8" indent="-406400" algn="l">
              <a:lnSpc>
                <a:spcPct val="115000"/>
              </a:lnSpc>
              <a:spcBef>
                <a:spcPts val="0"/>
              </a:spcBef>
              <a:spcAft>
                <a:spcPts val="0"/>
              </a:spcAft>
              <a:buSzPts val="2800"/>
              <a:buChar char="■"/>
              <a:defRPr/>
            </a:lvl9pPr>
          </a:lstStyle>
          <a:p>
            <a:endParaRPr/>
          </a:p>
        </p:txBody>
      </p:sp>
      <p:sp>
        <p:nvSpPr>
          <p:cNvPr id="97" name="Google Shape;97;g364788aead0_0_238"/>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g364788aead0_0_242"/>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0"/>
        <p:cNvGrpSpPr/>
        <p:nvPr/>
      </p:nvGrpSpPr>
      <p:grpSpPr>
        <a:xfrm>
          <a:off x="0" y="0"/>
          <a:ext cx="0" cy="0"/>
          <a:chOff x="0" y="0"/>
          <a:chExt cx="0" cy="0"/>
        </a:xfrm>
      </p:grpSpPr>
      <p:sp>
        <p:nvSpPr>
          <p:cNvPr id="101" name="Google Shape;101;g364788aead0_0_244"/>
          <p:cNvSpPr txBox="1">
            <a:spLocks noGrp="1"/>
          </p:cNvSpPr>
          <p:nvPr>
            <p:ph type="title"/>
          </p:nvPr>
        </p:nvSpPr>
        <p:spPr>
          <a:xfrm>
            <a:off x="623400" y="4301700"/>
            <a:ext cx="17041200" cy="1683600"/>
          </a:xfrm>
          <a:prstGeom prst="rect">
            <a:avLst/>
          </a:prstGeom>
          <a:noFill/>
          <a:ln>
            <a:noFill/>
          </a:ln>
        </p:spPr>
        <p:txBody>
          <a:bodyPr spcFirstLastPara="1" wrap="square" lIns="182850" tIns="182850" rIns="182850" bIns="182850" anchor="ctr" anchorCtr="0">
            <a:normAutofit/>
          </a:bodyPr>
          <a:lstStyle>
            <a:lvl1pPr lvl="0" algn="ctr">
              <a:lnSpc>
                <a:spcPct val="100000"/>
              </a:lnSpc>
              <a:spcBef>
                <a:spcPts val="0"/>
              </a:spcBef>
              <a:spcAft>
                <a:spcPts val="0"/>
              </a:spcAft>
              <a:buSzPts val="7200"/>
              <a:buNone/>
              <a:defRPr sz="72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a:endParaRPr/>
          </a:p>
        </p:txBody>
      </p:sp>
      <p:sp>
        <p:nvSpPr>
          <p:cNvPr id="102" name="Google Shape;102;g364788aead0_0_244"/>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3"/>
        <p:cNvGrpSpPr/>
        <p:nvPr/>
      </p:nvGrpSpPr>
      <p:grpSpPr>
        <a:xfrm>
          <a:off x="0" y="0"/>
          <a:ext cx="0" cy="0"/>
          <a:chOff x="0" y="0"/>
          <a:chExt cx="0" cy="0"/>
        </a:xfrm>
      </p:grpSpPr>
      <p:sp>
        <p:nvSpPr>
          <p:cNvPr id="104" name="Google Shape;104;g364788aead0_0_247"/>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a:endParaRPr/>
          </a:p>
        </p:txBody>
      </p:sp>
      <p:sp>
        <p:nvSpPr>
          <p:cNvPr id="105" name="Google Shape;105;g364788aead0_0_247"/>
          <p:cNvSpPr txBox="1">
            <a:spLocks noGrp="1"/>
          </p:cNvSpPr>
          <p:nvPr>
            <p:ph type="body" idx="1"/>
          </p:nvPr>
        </p:nvSpPr>
        <p:spPr>
          <a:xfrm>
            <a:off x="623400" y="2304950"/>
            <a:ext cx="7999800" cy="6832800"/>
          </a:xfrm>
          <a:prstGeom prst="rect">
            <a:avLst/>
          </a:prstGeom>
          <a:noFill/>
          <a:ln>
            <a:noFill/>
          </a:ln>
        </p:spPr>
        <p:txBody>
          <a:bodyPr spcFirstLastPara="1" wrap="square" lIns="182850" tIns="182850" rIns="182850" bIns="182850" anchor="t" anchorCtr="0">
            <a:normAutofit/>
          </a:bodyPr>
          <a:lstStyle>
            <a:lvl1pPr marL="457200" lvl="0" indent="-406400" algn="l">
              <a:lnSpc>
                <a:spcPct val="115000"/>
              </a:lnSpc>
              <a:spcBef>
                <a:spcPts val="0"/>
              </a:spcBef>
              <a:spcAft>
                <a:spcPts val="0"/>
              </a:spcAft>
              <a:buSzPts val="2800"/>
              <a:buChar char="●"/>
              <a:defRPr sz="2800"/>
            </a:lvl1pPr>
            <a:lvl2pPr marL="914400" lvl="1" indent="-381000" algn="l">
              <a:lnSpc>
                <a:spcPct val="115000"/>
              </a:lnSpc>
              <a:spcBef>
                <a:spcPts val="0"/>
              </a:spcBef>
              <a:spcAft>
                <a:spcPts val="0"/>
              </a:spcAft>
              <a:buSzPts val="2400"/>
              <a:buChar char="○"/>
              <a:defRPr sz="2400"/>
            </a:lvl2pPr>
            <a:lvl3pPr marL="1371600" lvl="2" indent="-381000" algn="l">
              <a:lnSpc>
                <a:spcPct val="115000"/>
              </a:lnSpc>
              <a:spcBef>
                <a:spcPts val="0"/>
              </a:spcBef>
              <a:spcAft>
                <a:spcPts val="0"/>
              </a:spcAft>
              <a:buSzPts val="2400"/>
              <a:buChar char="■"/>
              <a:defRPr sz="2400"/>
            </a:lvl3pPr>
            <a:lvl4pPr marL="1828800" lvl="3" indent="-381000" algn="l">
              <a:lnSpc>
                <a:spcPct val="115000"/>
              </a:lnSpc>
              <a:spcBef>
                <a:spcPts val="0"/>
              </a:spcBef>
              <a:spcAft>
                <a:spcPts val="0"/>
              </a:spcAft>
              <a:buSzPts val="2400"/>
              <a:buChar char="●"/>
              <a:defRPr sz="2400"/>
            </a:lvl4pPr>
            <a:lvl5pPr marL="2286000" lvl="4" indent="-381000" algn="l">
              <a:lnSpc>
                <a:spcPct val="115000"/>
              </a:lnSpc>
              <a:spcBef>
                <a:spcPts val="0"/>
              </a:spcBef>
              <a:spcAft>
                <a:spcPts val="0"/>
              </a:spcAft>
              <a:buSzPts val="2400"/>
              <a:buChar char="○"/>
              <a:defRPr sz="2400"/>
            </a:lvl5pPr>
            <a:lvl6pPr marL="2743200" lvl="5" indent="-381000" algn="l">
              <a:lnSpc>
                <a:spcPct val="115000"/>
              </a:lnSpc>
              <a:spcBef>
                <a:spcPts val="0"/>
              </a:spcBef>
              <a:spcAft>
                <a:spcPts val="0"/>
              </a:spcAft>
              <a:buSzPts val="2400"/>
              <a:buChar char="■"/>
              <a:defRPr sz="2400"/>
            </a:lvl6pPr>
            <a:lvl7pPr marL="3200400" lvl="6" indent="-381000" algn="l">
              <a:lnSpc>
                <a:spcPct val="115000"/>
              </a:lnSpc>
              <a:spcBef>
                <a:spcPts val="0"/>
              </a:spcBef>
              <a:spcAft>
                <a:spcPts val="0"/>
              </a:spcAft>
              <a:buSzPts val="2400"/>
              <a:buChar char="●"/>
              <a:defRPr sz="2400"/>
            </a:lvl7pPr>
            <a:lvl8pPr marL="3657600" lvl="7" indent="-381000" algn="l">
              <a:lnSpc>
                <a:spcPct val="115000"/>
              </a:lnSpc>
              <a:spcBef>
                <a:spcPts val="0"/>
              </a:spcBef>
              <a:spcAft>
                <a:spcPts val="0"/>
              </a:spcAft>
              <a:buSzPts val="2400"/>
              <a:buChar char="○"/>
              <a:defRPr sz="2400"/>
            </a:lvl8pPr>
            <a:lvl9pPr marL="4114800" lvl="8" indent="-381000" algn="l">
              <a:lnSpc>
                <a:spcPct val="115000"/>
              </a:lnSpc>
              <a:spcBef>
                <a:spcPts val="0"/>
              </a:spcBef>
              <a:spcAft>
                <a:spcPts val="0"/>
              </a:spcAft>
              <a:buSzPts val="2400"/>
              <a:buChar char="■"/>
              <a:defRPr sz="2400"/>
            </a:lvl9pPr>
          </a:lstStyle>
          <a:p>
            <a:endParaRPr/>
          </a:p>
        </p:txBody>
      </p:sp>
      <p:sp>
        <p:nvSpPr>
          <p:cNvPr id="106" name="Google Shape;106;g364788aead0_0_247"/>
          <p:cNvSpPr txBox="1">
            <a:spLocks noGrp="1"/>
          </p:cNvSpPr>
          <p:nvPr>
            <p:ph type="body" idx="2"/>
          </p:nvPr>
        </p:nvSpPr>
        <p:spPr>
          <a:xfrm>
            <a:off x="9664800" y="2304950"/>
            <a:ext cx="7999800" cy="6832800"/>
          </a:xfrm>
          <a:prstGeom prst="rect">
            <a:avLst/>
          </a:prstGeom>
          <a:noFill/>
          <a:ln>
            <a:noFill/>
          </a:ln>
        </p:spPr>
        <p:txBody>
          <a:bodyPr spcFirstLastPara="1" wrap="square" lIns="182850" tIns="182850" rIns="182850" bIns="182850" anchor="t" anchorCtr="0">
            <a:normAutofit/>
          </a:bodyPr>
          <a:lstStyle>
            <a:lvl1pPr marL="457200" lvl="0" indent="-406400" algn="l">
              <a:lnSpc>
                <a:spcPct val="115000"/>
              </a:lnSpc>
              <a:spcBef>
                <a:spcPts val="0"/>
              </a:spcBef>
              <a:spcAft>
                <a:spcPts val="0"/>
              </a:spcAft>
              <a:buSzPts val="2800"/>
              <a:buChar char="●"/>
              <a:defRPr sz="2800"/>
            </a:lvl1pPr>
            <a:lvl2pPr marL="914400" lvl="1" indent="-381000" algn="l">
              <a:lnSpc>
                <a:spcPct val="115000"/>
              </a:lnSpc>
              <a:spcBef>
                <a:spcPts val="0"/>
              </a:spcBef>
              <a:spcAft>
                <a:spcPts val="0"/>
              </a:spcAft>
              <a:buSzPts val="2400"/>
              <a:buChar char="○"/>
              <a:defRPr sz="2400"/>
            </a:lvl2pPr>
            <a:lvl3pPr marL="1371600" lvl="2" indent="-381000" algn="l">
              <a:lnSpc>
                <a:spcPct val="115000"/>
              </a:lnSpc>
              <a:spcBef>
                <a:spcPts val="0"/>
              </a:spcBef>
              <a:spcAft>
                <a:spcPts val="0"/>
              </a:spcAft>
              <a:buSzPts val="2400"/>
              <a:buChar char="■"/>
              <a:defRPr sz="2400"/>
            </a:lvl3pPr>
            <a:lvl4pPr marL="1828800" lvl="3" indent="-381000" algn="l">
              <a:lnSpc>
                <a:spcPct val="115000"/>
              </a:lnSpc>
              <a:spcBef>
                <a:spcPts val="0"/>
              </a:spcBef>
              <a:spcAft>
                <a:spcPts val="0"/>
              </a:spcAft>
              <a:buSzPts val="2400"/>
              <a:buChar char="●"/>
              <a:defRPr sz="2400"/>
            </a:lvl4pPr>
            <a:lvl5pPr marL="2286000" lvl="4" indent="-381000" algn="l">
              <a:lnSpc>
                <a:spcPct val="115000"/>
              </a:lnSpc>
              <a:spcBef>
                <a:spcPts val="0"/>
              </a:spcBef>
              <a:spcAft>
                <a:spcPts val="0"/>
              </a:spcAft>
              <a:buSzPts val="2400"/>
              <a:buChar char="○"/>
              <a:defRPr sz="2400"/>
            </a:lvl5pPr>
            <a:lvl6pPr marL="2743200" lvl="5" indent="-381000" algn="l">
              <a:lnSpc>
                <a:spcPct val="115000"/>
              </a:lnSpc>
              <a:spcBef>
                <a:spcPts val="0"/>
              </a:spcBef>
              <a:spcAft>
                <a:spcPts val="0"/>
              </a:spcAft>
              <a:buSzPts val="2400"/>
              <a:buChar char="■"/>
              <a:defRPr sz="2400"/>
            </a:lvl6pPr>
            <a:lvl7pPr marL="3200400" lvl="6" indent="-381000" algn="l">
              <a:lnSpc>
                <a:spcPct val="115000"/>
              </a:lnSpc>
              <a:spcBef>
                <a:spcPts val="0"/>
              </a:spcBef>
              <a:spcAft>
                <a:spcPts val="0"/>
              </a:spcAft>
              <a:buSzPts val="2400"/>
              <a:buChar char="●"/>
              <a:defRPr sz="2400"/>
            </a:lvl7pPr>
            <a:lvl8pPr marL="3657600" lvl="7" indent="-381000" algn="l">
              <a:lnSpc>
                <a:spcPct val="115000"/>
              </a:lnSpc>
              <a:spcBef>
                <a:spcPts val="0"/>
              </a:spcBef>
              <a:spcAft>
                <a:spcPts val="0"/>
              </a:spcAft>
              <a:buSzPts val="2400"/>
              <a:buChar char="○"/>
              <a:defRPr sz="2400"/>
            </a:lvl8pPr>
            <a:lvl9pPr marL="4114800" lvl="8" indent="-381000" algn="l">
              <a:lnSpc>
                <a:spcPct val="115000"/>
              </a:lnSpc>
              <a:spcBef>
                <a:spcPts val="0"/>
              </a:spcBef>
              <a:spcAft>
                <a:spcPts val="0"/>
              </a:spcAft>
              <a:buSzPts val="2400"/>
              <a:buChar char="■"/>
              <a:defRPr sz="2400"/>
            </a:lvl9pPr>
          </a:lstStyle>
          <a:p>
            <a:endParaRPr/>
          </a:p>
        </p:txBody>
      </p:sp>
      <p:sp>
        <p:nvSpPr>
          <p:cNvPr id="107" name="Google Shape;107;g364788aead0_0_247"/>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8"/>
        <p:cNvGrpSpPr/>
        <p:nvPr/>
      </p:nvGrpSpPr>
      <p:grpSpPr>
        <a:xfrm>
          <a:off x="0" y="0"/>
          <a:ext cx="0" cy="0"/>
          <a:chOff x="0" y="0"/>
          <a:chExt cx="0" cy="0"/>
        </a:xfrm>
      </p:grpSpPr>
      <p:sp>
        <p:nvSpPr>
          <p:cNvPr id="109" name="Google Shape;109;g364788aead0_0_252"/>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a:endParaRPr/>
          </a:p>
        </p:txBody>
      </p:sp>
      <p:sp>
        <p:nvSpPr>
          <p:cNvPr id="110" name="Google Shape;110;g364788aead0_0_252"/>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1"/>
        <p:cNvGrpSpPr/>
        <p:nvPr/>
      </p:nvGrpSpPr>
      <p:grpSpPr>
        <a:xfrm>
          <a:off x="0" y="0"/>
          <a:ext cx="0" cy="0"/>
          <a:chOff x="0" y="0"/>
          <a:chExt cx="0" cy="0"/>
        </a:xfrm>
      </p:grpSpPr>
      <p:sp>
        <p:nvSpPr>
          <p:cNvPr id="112" name="Google Shape;112;g364788aead0_0_255"/>
          <p:cNvSpPr txBox="1">
            <a:spLocks noGrp="1"/>
          </p:cNvSpPr>
          <p:nvPr>
            <p:ph type="title"/>
          </p:nvPr>
        </p:nvSpPr>
        <p:spPr>
          <a:xfrm>
            <a:off x="623400" y="1111200"/>
            <a:ext cx="5616000" cy="1511400"/>
          </a:xfrm>
          <a:prstGeom prst="rect">
            <a:avLst/>
          </a:prstGeom>
          <a:noFill/>
          <a:ln>
            <a:noFill/>
          </a:ln>
        </p:spPr>
        <p:txBody>
          <a:bodyPr spcFirstLastPara="1" wrap="square" lIns="182850" tIns="182850" rIns="182850" bIns="182850" anchor="b"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13" name="Google Shape;113;g364788aead0_0_255"/>
          <p:cNvSpPr txBox="1">
            <a:spLocks noGrp="1"/>
          </p:cNvSpPr>
          <p:nvPr>
            <p:ph type="body" idx="1"/>
          </p:nvPr>
        </p:nvSpPr>
        <p:spPr>
          <a:xfrm>
            <a:off x="623400" y="2779200"/>
            <a:ext cx="5616000" cy="6358800"/>
          </a:xfrm>
          <a:prstGeom prst="rect">
            <a:avLst/>
          </a:prstGeom>
          <a:noFill/>
          <a:ln>
            <a:noFill/>
          </a:ln>
        </p:spPr>
        <p:txBody>
          <a:bodyPr spcFirstLastPara="1" wrap="square" lIns="182850" tIns="182850" rIns="182850" bIns="182850" anchor="t" anchorCtr="0">
            <a:normAutofit/>
          </a:bodyPr>
          <a:lstStyle>
            <a:lvl1pPr marL="457200" lvl="0" indent="-381000" algn="l">
              <a:lnSpc>
                <a:spcPct val="115000"/>
              </a:lnSpc>
              <a:spcBef>
                <a:spcPts val="0"/>
              </a:spcBef>
              <a:spcAft>
                <a:spcPts val="0"/>
              </a:spcAft>
              <a:buSzPts val="2400"/>
              <a:buChar char="●"/>
              <a:defRPr sz="2400"/>
            </a:lvl1pPr>
            <a:lvl2pPr marL="914400" lvl="1" indent="-381000" algn="l">
              <a:lnSpc>
                <a:spcPct val="115000"/>
              </a:lnSpc>
              <a:spcBef>
                <a:spcPts val="0"/>
              </a:spcBef>
              <a:spcAft>
                <a:spcPts val="0"/>
              </a:spcAft>
              <a:buSzPts val="2400"/>
              <a:buChar char="○"/>
              <a:defRPr sz="2400"/>
            </a:lvl2pPr>
            <a:lvl3pPr marL="1371600" lvl="2" indent="-381000" algn="l">
              <a:lnSpc>
                <a:spcPct val="115000"/>
              </a:lnSpc>
              <a:spcBef>
                <a:spcPts val="0"/>
              </a:spcBef>
              <a:spcAft>
                <a:spcPts val="0"/>
              </a:spcAft>
              <a:buSzPts val="2400"/>
              <a:buChar char="■"/>
              <a:defRPr sz="2400"/>
            </a:lvl3pPr>
            <a:lvl4pPr marL="1828800" lvl="3" indent="-381000" algn="l">
              <a:lnSpc>
                <a:spcPct val="115000"/>
              </a:lnSpc>
              <a:spcBef>
                <a:spcPts val="0"/>
              </a:spcBef>
              <a:spcAft>
                <a:spcPts val="0"/>
              </a:spcAft>
              <a:buSzPts val="2400"/>
              <a:buChar char="●"/>
              <a:defRPr sz="2400"/>
            </a:lvl4pPr>
            <a:lvl5pPr marL="2286000" lvl="4" indent="-381000" algn="l">
              <a:lnSpc>
                <a:spcPct val="115000"/>
              </a:lnSpc>
              <a:spcBef>
                <a:spcPts val="0"/>
              </a:spcBef>
              <a:spcAft>
                <a:spcPts val="0"/>
              </a:spcAft>
              <a:buSzPts val="2400"/>
              <a:buChar char="○"/>
              <a:defRPr sz="2400"/>
            </a:lvl5pPr>
            <a:lvl6pPr marL="2743200" lvl="5" indent="-381000" algn="l">
              <a:lnSpc>
                <a:spcPct val="115000"/>
              </a:lnSpc>
              <a:spcBef>
                <a:spcPts val="0"/>
              </a:spcBef>
              <a:spcAft>
                <a:spcPts val="0"/>
              </a:spcAft>
              <a:buSzPts val="2400"/>
              <a:buChar char="■"/>
              <a:defRPr sz="2400"/>
            </a:lvl6pPr>
            <a:lvl7pPr marL="3200400" lvl="6" indent="-381000" algn="l">
              <a:lnSpc>
                <a:spcPct val="115000"/>
              </a:lnSpc>
              <a:spcBef>
                <a:spcPts val="0"/>
              </a:spcBef>
              <a:spcAft>
                <a:spcPts val="0"/>
              </a:spcAft>
              <a:buSzPts val="2400"/>
              <a:buChar char="●"/>
              <a:defRPr sz="2400"/>
            </a:lvl7pPr>
            <a:lvl8pPr marL="3657600" lvl="7" indent="-381000" algn="l">
              <a:lnSpc>
                <a:spcPct val="115000"/>
              </a:lnSpc>
              <a:spcBef>
                <a:spcPts val="0"/>
              </a:spcBef>
              <a:spcAft>
                <a:spcPts val="0"/>
              </a:spcAft>
              <a:buSzPts val="2400"/>
              <a:buChar char="○"/>
              <a:defRPr sz="2400"/>
            </a:lvl8pPr>
            <a:lvl9pPr marL="4114800" lvl="8" indent="-381000" algn="l">
              <a:lnSpc>
                <a:spcPct val="115000"/>
              </a:lnSpc>
              <a:spcBef>
                <a:spcPts val="0"/>
              </a:spcBef>
              <a:spcAft>
                <a:spcPts val="0"/>
              </a:spcAft>
              <a:buSzPts val="2400"/>
              <a:buChar char="■"/>
              <a:defRPr sz="2400"/>
            </a:lvl9pPr>
          </a:lstStyle>
          <a:p>
            <a:endParaRPr/>
          </a:p>
        </p:txBody>
      </p:sp>
      <p:sp>
        <p:nvSpPr>
          <p:cNvPr id="114" name="Google Shape;114;g364788aead0_0_255"/>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4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2" name="Google Shape;22;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5"/>
        <p:cNvGrpSpPr/>
        <p:nvPr/>
      </p:nvGrpSpPr>
      <p:grpSpPr>
        <a:xfrm>
          <a:off x="0" y="0"/>
          <a:ext cx="0" cy="0"/>
          <a:chOff x="0" y="0"/>
          <a:chExt cx="0" cy="0"/>
        </a:xfrm>
      </p:grpSpPr>
      <p:sp>
        <p:nvSpPr>
          <p:cNvPr id="116" name="Google Shape;116;g364788aead0_0_259"/>
          <p:cNvSpPr txBox="1">
            <a:spLocks noGrp="1"/>
          </p:cNvSpPr>
          <p:nvPr>
            <p:ph type="title"/>
          </p:nvPr>
        </p:nvSpPr>
        <p:spPr>
          <a:xfrm>
            <a:off x="980500" y="900300"/>
            <a:ext cx="12735600" cy="8181600"/>
          </a:xfrm>
          <a:prstGeom prst="rect">
            <a:avLst/>
          </a:prstGeom>
          <a:noFill/>
          <a:ln>
            <a:noFill/>
          </a:ln>
        </p:spPr>
        <p:txBody>
          <a:bodyPr spcFirstLastPara="1" wrap="square" lIns="182850" tIns="182850" rIns="182850" bIns="182850" anchor="ctr" anchorCtr="0">
            <a:normAutofit/>
          </a:bodyPr>
          <a:lstStyle>
            <a:lvl1pPr lvl="0" algn="l">
              <a:lnSpc>
                <a:spcPct val="100000"/>
              </a:lnSpc>
              <a:spcBef>
                <a:spcPts val="0"/>
              </a:spcBef>
              <a:spcAft>
                <a:spcPts val="0"/>
              </a:spcAft>
              <a:buSzPts val="9600"/>
              <a:buNone/>
              <a:defRPr sz="9600"/>
            </a:lvl1pPr>
            <a:lvl2pPr lvl="1" algn="l">
              <a:lnSpc>
                <a:spcPct val="100000"/>
              </a:lnSpc>
              <a:spcBef>
                <a:spcPts val="0"/>
              </a:spcBef>
              <a:spcAft>
                <a:spcPts val="0"/>
              </a:spcAft>
              <a:buSzPts val="9600"/>
              <a:buNone/>
              <a:defRPr sz="9600"/>
            </a:lvl2pPr>
            <a:lvl3pPr lvl="2" algn="l">
              <a:lnSpc>
                <a:spcPct val="100000"/>
              </a:lnSpc>
              <a:spcBef>
                <a:spcPts val="0"/>
              </a:spcBef>
              <a:spcAft>
                <a:spcPts val="0"/>
              </a:spcAft>
              <a:buSzPts val="9600"/>
              <a:buNone/>
              <a:defRPr sz="9600"/>
            </a:lvl3pPr>
            <a:lvl4pPr lvl="3" algn="l">
              <a:lnSpc>
                <a:spcPct val="100000"/>
              </a:lnSpc>
              <a:spcBef>
                <a:spcPts val="0"/>
              </a:spcBef>
              <a:spcAft>
                <a:spcPts val="0"/>
              </a:spcAft>
              <a:buSzPts val="9600"/>
              <a:buNone/>
              <a:defRPr sz="9600"/>
            </a:lvl4pPr>
            <a:lvl5pPr lvl="4" algn="l">
              <a:lnSpc>
                <a:spcPct val="100000"/>
              </a:lnSpc>
              <a:spcBef>
                <a:spcPts val="0"/>
              </a:spcBef>
              <a:spcAft>
                <a:spcPts val="0"/>
              </a:spcAft>
              <a:buSzPts val="9600"/>
              <a:buNone/>
              <a:defRPr sz="9600"/>
            </a:lvl5pPr>
            <a:lvl6pPr lvl="5" algn="l">
              <a:lnSpc>
                <a:spcPct val="100000"/>
              </a:lnSpc>
              <a:spcBef>
                <a:spcPts val="0"/>
              </a:spcBef>
              <a:spcAft>
                <a:spcPts val="0"/>
              </a:spcAft>
              <a:buSzPts val="9600"/>
              <a:buNone/>
              <a:defRPr sz="9600"/>
            </a:lvl6pPr>
            <a:lvl7pPr lvl="6" algn="l">
              <a:lnSpc>
                <a:spcPct val="100000"/>
              </a:lnSpc>
              <a:spcBef>
                <a:spcPts val="0"/>
              </a:spcBef>
              <a:spcAft>
                <a:spcPts val="0"/>
              </a:spcAft>
              <a:buSzPts val="9600"/>
              <a:buNone/>
              <a:defRPr sz="9600"/>
            </a:lvl7pPr>
            <a:lvl8pPr lvl="7" algn="l">
              <a:lnSpc>
                <a:spcPct val="100000"/>
              </a:lnSpc>
              <a:spcBef>
                <a:spcPts val="0"/>
              </a:spcBef>
              <a:spcAft>
                <a:spcPts val="0"/>
              </a:spcAft>
              <a:buSzPts val="9600"/>
              <a:buNone/>
              <a:defRPr sz="9600"/>
            </a:lvl8pPr>
            <a:lvl9pPr lvl="8" algn="l">
              <a:lnSpc>
                <a:spcPct val="100000"/>
              </a:lnSpc>
              <a:spcBef>
                <a:spcPts val="0"/>
              </a:spcBef>
              <a:spcAft>
                <a:spcPts val="0"/>
              </a:spcAft>
              <a:buSzPts val="9600"/>
              <a:buNone/>
              <a:defRPr sz="9600"/>
            </a:lvl9pPr>
          </a:lstStyle>
          <a:p>
            <a:endParaRPr/>
          </a:p>
        </p:txBody>
      </p:sp>
      <p:sp>
        <p:nvSpPr>
          <p:cNvPr id="117" name="Google Shape;117;g364788aead0_0_259"/>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8"/>
        <p:cNvGrpSpPr/>
        <p:nvPr/>
      </p:nvGrpSpPr>
      <p:grpSpPr>
        <a:xfrm>
          <a:off x="0" y="0"/>
          <a:ext cx="0" cy="0"/>
          <a:chOff x="0" y="0"/>
          <a:chExt cx="0" cy="0"/>
        </a:xfrm>
      </p:grpSpPr>
      <p:sp>
        <p:nvSpPr>
          <p:cNvPr id="119" name="Google Shape;119;g364788aead0_0_262"/>
          <p:cNvSpPr/>
          <p:nvPr/>
        </p:nvSpPr>
        <p:spPr>
          <a:xfrm>
            <a:off x="9144000" y="50"/>
            <a:ext cx="9144000" cy="10287000"/>
          </a:xfrm>
          <a:prstGeom prst="rect">
            <a:avLst/>
          </a:prstGeom>
          <a:solidFill>
            <a:schemeClr val="dk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120" name="Google Shape;120;g364788aead0_0_262"/>
          <p:cNvSpPr txBox="1">
            <a:spLocks noGrp="1"/>
          </p:cNvSpPr>
          <p:nvPr>
            <p:ph type="title"/>
          </p:nvPr>
        </p:nvSpPr>
        <p:spPr>
          <a:xfrm>
            <a:off x="531000" y="2466350"/>
            <a:ext cx="8090400" cy="2964600"/>
          </a:xfrm>
          <a:prstGeom prst="rect">
            <a:avLst/>
          </a:prstGeom>
          <a:noFill/>
          <a:ln>
            <a:noFill/>
          </a:ln>
        </p:spPr>
        <p:txBody>
          <a:bodyPr spcFirstLastPara="1" wrap="square" lIns="182850" tIns="182850" rIns="182850" bIns="182850" anchor="b" anchorCtr="0">
            <a:normAutofit/>
          </a:bodyPr>
          <a:lstStyle>
            <a:lvl1pPr lvl="0" algn="ctr">
              <a:lnSpc>
                <a:spcPct val="100000"/>
              </a:lnSpc>
              <a:spcBef>
                <a:spcPts val="0"/>
              </a:spcBef>
              <a:spcAft>
                <a:spcPts val="0"/>
              </a:spcAft>
              <a:buSzPts val="8400"/>
              <a:buNone/>
              <a:defRPr sz="8400"/>
            </a:lvl1pPr>
            <a:lvl2pPr lvl="1" algn="ctr">
              <a:lnSpc>
                <a:spcPct val="100000"/>
              </a:lnSpc>
              <a:spcBef>
                <a:spcPts val="0"/>
              </a:spcBef>
              <a:spcAft>
                <a:spcPts val="0"/>
              </a:spcAft>
              <a:buSzPts val="8400"/>
              <a:buNone/>
              <a:defRPr sz="8400"/>
            </a:lvl2pPr>
            <a:lvl3pPr lvl="2" algn="ctr">
              <a:lnSpc>
                <a:spcPct val="100000"/>
              </a:lnSpc>
              <a:spcBef>
                <a:spcPts val="0"/>
              </a:spcBef>
              <a:spcAft>
                <a:spcPts val="0"/>
              </a:spcAft>
              <a:buSzPts val="8400"/>
              <a:buNone/>
              <a:defRPr sz="8400"/>
            </a:lvl3pPr>
            <a:lvl4pPr lvl="3" algn="ctr">
              <a:lnSpc>
                <a:spcPct val="100000"/>
              </a:lnSpc>
              <a:spcBef>
                <a:spcPts val="0"/>
              </a:spcBef>
              <a:spcAft>
                <a:spcPts val="0"/>
              </a:spcAft>
              <a:buSzPts val="8400"/>
              <a:buNone/>
              <a:defRPr sz="8400"/>
            </a:lvl4pPr>
            <a:lvl5pPr lvl="4" algn="ctr">
              <a:lnSpc>
                <a:spcPct val="100000"/>
              </a:lnSpc>
              <a:spcBef>
                <a:spcPts val="0"/>
              </a:spcBef>
              <a:spcAft>
                <a:spcPts val="0"/>
              </a:spcAft>
              <a:buSzPts val="8400"/>
              <a:buNone/>
              <a:defRPr sz="8400"/>
            </a:lvl5pPr>
            <a:lvl6pPr lvl="5" algn="ctr">
              <a:lnSpc>
                <a:spcPct val="100000"/>
              </a:lnSpc>
              <a:spcBef>
                <a:spcPts val="0"/>
              </a:spcBef>
              <a:spcAft>
                <a:spcPts val="0"/>
              </a:spcAft>
              <a:buSzPts val="8400"/>
              <a:buNone/>
              <a:defRPr sz="8400"/>
            </a:lvl6pPr>
            <a:lvl7pPr lvl="6" algn="ctr">
              <a:lnSpc>
                <a:spcPct val="100000"/>
              </a:lnSpc>
              <a:spcBef>
                <a:spcPts val="0"/>
              </a:spcBef>
              <a:spcAft>
                <a:spcPts val="0"/>
              </a:spcAft>
              <a:buSzPts val="8400"/>
              <a:buNone/>
              <a:defRPr sz="8400"/>
            </a:lvl7pPr>
            <a:lvl8pPr lvl="7" algn="ctr">
              <a:lnSpc>
                <a:spcPct val="100000"/>
              </a:lnSpc>
              <a:spcBef>
                <a:spcPts val="0"/>
              </a:spcBef>
              <a:spcAft>
                <a:spcPts val="0"/>
              </a:spcAft>
              <a:buSzPts val="8400"/>
              <a:buNone/>
              <a:defRPr sz="8400"/>
            </a:lvl8pPr>
            <a:lvl9pPr lvl="8" algn="ctr">
              <a:lnSpc>
                <a:spcPct val="100000"/>
              </a:lnSpc>
              <a:spcBef>
                <a:spcPts val="0"/>
              </a:spcBef>
              <a:spcAft>
                <a:spcPts val="0"/>
              </a:spcAft>
              <a:buSzPts val="8400"/>
              <a:buNone/>
              <a:defRPr sz="8400"/>
            </a:lvl9pPr>
          </a:lstStyle>
          <a:p>
            <a:endParaRPr/>
          </a:p>
        </p:txBody>
      </p:sp>
      <p:sp>
        <p:nvSpPr>
          <p:cNvPr id="121" name="Google Shape;121;g364788aead0_0_262"/>
          <p:cNvSpPr txBox="1">
            <a:spLocks noGrp="1"/>
          </p:cNvSpPr>
          <p:nvPr>
            <p:ph type="subTitle" idx="1"/>
          </p:nvPr>
        </p:nvSpPr>
        <p:spPr>
          <a:xfrm>
            <a:off x="531000" y="5606150"/>
            <a:ext cx="8090400" cy="2470200"/>
          </a:xfrm>
          <a:prstGeom prst="rect">
            <a:avLst/>
          </a:prstGeom>
          <a:noFill/>
          <a:ln>
            <a:noFill/>
          </a:ln>
        </p:spPr>
        <p:txBody>
          <a:bodyPr spcFirstLastPara="1" wrap="square" lIns="182850" tIns="182850" rIns="182850" bIns="182850" anchor="t"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22" name="Google Shape;122;g364788aead0_0_262"/>
          <p:cNvSpPr txBox="1">
            <a:spLocks noGrp="1"/>
          </p:cNvSpPr>
          <p:nvPr>
            <p:ph type="body" idx="2"/>
          </p:nvPr>
        </p:nvSpPr>
        <p:spPr>
          <a:xfrm>
            <a:off x="9879000" y="1448400"/>
            <a:ext cx="7674000" cy="7390200"/>
          </a:xfrm>
          <a:prstGeom prst="rect">
            <a:avLst/>
          </a:prstGeom>
          <a:noFill/>
          <a:ln>
            <a:noFill/>
          </a:ln>
        </p:spPr>
        <p:txBody>
          <a:bodyPr spcFirstLastPara="1" wrap="square" lIns="182850" tIns="182850" rIns="182850" bIns="182850" anchor="ctr" anchorCtr="0">
            <a:normAutofit/>
          </a:bodyPr>
          <a:lstStyle>
            <a:lvl1pPr marL="457200" lvl="0" indent="-457200" algn="l">
              <a:lnSpc>
                <a:spcPct val="115000"/>
              </a:lnSpc>
              <a:spcBef>
                <a:spcPts val="0"/>
              </a:spcBef>
              <a:spcAft>
                <a:spcPts val="0"/>
              </a:spcAft>
              <a:buClr>
                <a:schemeClr val="dk1"/>
              </a:buClr>
              <a:buSzPts val="3600"/>
              <a:buChar char="●"/>
              <a:defRPr>
                <a:solidFill>
                  <a:schemeClr val="dk1"/>
                </a:solidFill>
              </a:defRPr>
            </a:lvl1pPr>
            <a:lvl2pPr marL="914400" lvl="1" indent="-406400" algn="l">
              <a:lnSpc>
                <a:spcPct val="115000"/>
              </a:lnSpc>
              <a:spcBef>
                <a:spcPts val="0"/>
              </a:spcBef>
              <a:spcAft>
                <a:spcPts val="0"/>
              </a:spcAft>
              <a:buClr>
                <a:schemeClr val="dk1"/>
              </a:buClr>
              <a:buSzPts val="2800"/>
              <a:buChar char="○"/>
              <a:defRPr>
                <a:solidFill>
                  <a:schemeClr val="dk1"/>
                </a:solidFill>
              </a:defRPr>
            </a:lvl2pPr>
            <a:lvl3pPr marL="1371600" lvl="2" indent="-406400" algn="l">
              <a:lnSpc>
                <a:spcPct val="115000"/>
              </a:lnSpc>
              <a:spcBef>
                <a:spcPts val="0"/>
              </a:spcBef>
              <a:spcAft>
                <a:spcPts val="0"/>
              </a:spcAft>
              <a:buClr>
                <a:schemeClr val="dk1"/>
              </a:buClr>
              <a:buSzPts val="2800"/>
              <a:buChar char="■"/>
              <a:defRPr>
                <a:solidFill>
                  <a:schemeClr val="dk1"/>
                </a:solidFill>
              </a:defRPr>
            </a:lvl3pPr>
            <a:lvl4pPr marL="1828800" lvl="3" indent="-406400" algn="l">
              <a:lnSpc>
                <a:spcPct val="115000"/>
              </a:lnSpc>
              <a:spcBef>
                <a:spcPts val="0"/>
              </a:spcBef>
              <a:spcAft>
                <a:spcPts val="0"/>
              </a:spcAft>
              <a:buClr>
                <a:schemeClr val="dk1"/>
              </a:buClr>
              <a:buSzPts val="2800"/>
              <a:buChar char="●"/>
              <a:defRPr>
                <a:solidFill>
                  <a:schemeClr val="dk1"/>
                </a:solidFill>
              </a:defRPr>
            </a:lvl4pPr>
            <a:lvl5pPr marL="2286000" lvl="4" indent="-406400" algn="l">
              <a:lnSpc>
                <a:spcPct val="115000"/>
              </a:lnSpc>
              <a:spcBef>
                <a:spcPts val="0"/>
              </a:spcBef>
              <a:spcAft>
                <a:spcPts val="0"/>
              </a:spcAft>
              <a:buClr>
                <a:schemeClr val="dk1"/>
              </a:buClr>
              <a:buSzPts val="2800"/>
              <a:buChar char="○"/>
              <a:defRPr>
                <a:solidFill>
                  <a:schemeClr val="dk1"/>
                </a:solidFill>
              </a:defRPr>
            </a:lvl5pPr>
            <a:lvl6pPr marL="2743200" lvl="5" indent="-406400" algn="l">
              <a:lnSpc>
                <a:spcPct val="115000"/>
              </a:lnSpc>
              <a:spcBef>
                <a:spcPts val="0"/>
              </a:spcBef>
              <a:spcAft>
                <a:spcPts val="0"/>
              </a:spcAft>
              <a:buClr>
                <a:schemeClr val="dk1"/>
              </a:buClr>
              <a:buSzPts val="2800"/>
              <a:buChar char="■"/>
              <a:defRPr>
                <a:solidFill>
                  <a:schemeClr val="dk1"/>
                </a:solidFill>
              </a:defRPr>
            </a:lvl6pPr>
            <a:lvl7pPr marL="3200400" lvl="6" indent="-406400" algn="l">
              <a:lnSpc>
                <a:spcPct val="115000"/>
              </a:lnSpc>
              <a:spcBef>
                <a:spcPts val="0"/>
              </a:spcBef>
              <a:spcAft>
                <a:spcPts val="0"/>
              </a:spcAft>
              <a:buClr>
                <a:schemeClr val="dk1"/>
              </a:buClr>
              <a:buSzPts val="2800"/>
              <a:buChar char="●"/>
              <a:defRPr>
                <a:solidFill>
                  <a:schemeClr val="dk1"/>
                </a:solidFill>
              </a:defRPr>
            </a:lvl7pPr>
            <a:lvl8pPr marL="3657600" lvl="7" indent="-406400" algn="l">
              <a:lnSpc>
                <a:spcPct val="115000"/>
              </a:lnSpc>
              <a:spcBef>
                <a:spcPts val="0"/>
              </a:spcBef>
              <a:spcAft>
                <a:spcPts val="0"/>
              </a:spcAft>
              <a:buClr>
                <a:schemeClr val="dk1"/>
              </a:buClr>
              <a:buSzPts val="2800"/>
              <a:buChar char="○"/>
              <a:defRPr>
                <a:solidFill>
                  <a:schemeClr val="dk1"/>
                </a:solidFill>
              </a:defRPr>
            </a:lvl8pPr>
            <a:lvl9pPr marL="4114800" lvl="8" indent="-406400" algn="l">
              <a:lnSpc>
                <a:spcPct val="115000"/>
              </a:lnSpc>
              <a:spcBef>
                <a:spcPts val="0"/>
              </a:spcBef>
              <a:spcAft>
                <a:spcPts val="0"/>
              </a:spcAft>
              <a:buClr>
                <a:schemeClr val="dk1"/>
              </a:buClr>
              <a:buSzPts val="2800"/>
              <a:buChar char="■"/>
              <a:defRPr>
                <a:solidFill>
                  <a:schemeClr val="dk1"/>
                </a:solidFill>
              </a:defRPr>
            </a:lvl9pPr>
          </a:lstStyle>
          <a:p>
            <a:endParaRPr/>
          </a:p>
        </p:txBody>
      </p:sp>
      <p:sp>
        <p:nvSpPr>
          <p:cNvPr id="123" name="Google Shape;123;g364788aead0_0_262"/>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4"/>
        <p:cNvGrpSpPr/>
        <p:nvPr/>
      </p:nvGrpSpPr>
      <p:grpSpPr>
        <a:xfrm>
          <a:off x="0" y="0"/>
          <a:ext cx="0" cy="0"/>
          <a:chOff x="0" y="0"/>
          <a:chExt cx="0" cy="0"/>
        </a:xfrm>
      </p:grpSpPr>
      <p:sp>
        <p:nvSpPr>
          <p:cNvPr id="125" name="Google Shape;125;g364788aead0_0_268"/>
          <p:cNvSpPr txBox="1">
            <a:spLocks noGrp="1"/>
          </p:cNvSpPr>
          <p:nvPr>
            <p:ph type="body" idx="1"/>
          </p:nvPr>
        </p:nvSpPr>
        <p:spPr>
          <a:xfrm>
            <a:off x="623400" y="8461150"/>
            <a:ext cx="11997600" cy="1210200"/>
          </a:xfrm>
          <a:prstGeom prst="rect">
            <a:avLst/>
          </a:prstGeom>
          <a:noFill/>
          <a:ln>
            <a:noFill/>
          </a:ln>
        </p:spPr>
        <p:txBody>
          <a:bodyPr spcFirstLastPara="1" wrap="square" lIns="182850" tIns="182850" rIns="182850" bIns="182850" anchor="ctr" anchorCtr="0">
            <a:normAutofit/>
          </a:bodyPr>
          <a:lstStyle>
            <a:lvl1pPr marL="457200" lvl="0" indent="-228600" algn="l">
              <a:lnSpc>
                <a:spcPct val="100000"/>
              </a:lnSpc>
              <a:spcBef>
                <a:spcPts val="0"/>
              </a:spcBef>
              <a:spcAft>
                <a:spcPts val="0"/>
              </a:spcAft>
              <a:buSzPts val="3600"/>
              <a:buNone/>
              <a:defRPr/>
            </a:lvl1pPr>
          </a:lstStyle>
          <a:p>
            <a:endParaRPr/>
          </a:p>
        </p:txBody>
      </p:sp>
      <p:sp>
        <p:nvSpPr>
          <p:cNvPr id="126" name="Google Shape;126;g364788aead0_0_268"/>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
        <p:cNvGrpSpPr/>
        <p:nvPr/>
      </p:nvGrpSpPr>
      <p:grpSpPr>
        <a:xfrm>
          <a:off x="0" y="0"/>
          <a:ext cx="0" cy="0"/>
          <a:chOff x="0" y="0"/>
          <a:chExt cx="0" cy="0"/>
        </a:xfrm>
      </p:grpSpPr>
      <p:sp>
        <p:nvSpPr>
          <p:cNvPr id="128" name="Google Shape;128;g364788aead0_0_271"/>
          <p:cNvSpPr txBox="1">
            <a:spLocks noGrp="1"/>
          </p:cNvSpPr>
          <p:nvPr>
            <p:ph type="title" hasCustomPrompt="1"/>
          </p:nvPr>
        </p:nvSpPr>
        <p:spPr>
          <a:xfrm>
            <a:off x="623400" y="2212250"/>
            <a:ext cx="17041200" cy="3927000"/>
          </a:xfrm>
          <a:prstGeom prst="rect">
            <a:avLst/>
          </a:prstGeom>
          <a:noFill/>
          <a:ln>
            <a:noFill/>
          </a:ln>
        </p:spPr>
        <p:txBody>
          <a:bodyPr spcFirstLastPara="1" wrap="square" lIns="182850" tIns="182850" rIns="182850" bIns="182850" anchor="b" anchorCtr="0">
            <a:normAutofit/>
          </a:bodyPr>
          <a:lstStyle>
            <a:lvl1pPr lvl="0" algn="ctr">
              <a:lnSpc>
                <a:spcPct val="100000"/>
              </a:lnSpc>
              <a:spcBef>
                <a:spcPts val="0"/>
              </a:spcBef>
              <a:spcAft>
                <a:spcPts val="0"/>
              </a:spcAft>
              <a:buSzPts val="24000"/>
              <a:buNone/>
              <a:defRPr sz="24000"/>
            </a:lvl1pPr>
            <a:lvl2pPr lvl="1" algn="ctr">
              <a:lnSpc>
                <a:spcPct val="100000"/>
              </a:lnSpc>
              <a:spcBef>
                <a:spcPts val="0"/>
              </a:spcBef>
              <a:spcAft>
                <a:spcPts val="0"/>
              </a:spcAft>
              <a:buSzPts val="24000"/>
              <a:buNone/>
              <a:defRPr sz="24000"/>
            </a:lvl2pPr>
            <a:lvl3pPr lvl="2" algn="ctr">
              <a:lnSpc>
                <a:spcPct val="100000"/>
              </a:lnSpc>
              <a:spcBef>
                <a:spcPts val="0"/>
              </a:spcBef>
              <a:spcAft>
                <a:spcPts val="0"/>
              </a:spcAft>
              <a:buSzPts val="24000"/>
              <a:buNone/>
              <a:defRPr sz="24000"/>
            </a:lvl3pPr>
            <a:lvl4pPr lvl="3" algn="ctr">
              <a:lnSpc>
                <a:spcPct val="100000"/>
              </a:lnSpc>
              <a:spcBef>
                <a:spcPts val="0"/>
              </a:spcBef>
              <a:spcAft>
                <a:spcPts val="0"/>
              </a:spcAft>
              <a:buSzPts val="24000"/>
              <a:buNone/>
              <a:defRPr sz="24000"/>
            </a:lvl4pPr>
            <a:lvl5pPr lvl="4" algn="ctr">
              <a:lnSpc>
                <a:spcPct val="100000"/>
              </a:lnSpc>
              <a:spcBef>
                <a:spcPts val="0"/>
              </a:spcBef>
              <a:spcAft>
                <a:spcPts val="0"/>
              </a:spcAft>
              <a:buSzPts val="24000"/>
              <a:buNone/>
              <a:defRPr sz="24000"/>
            </a:lvl5pPr>
            <a:lvl6pPr lvl="5" algn="ctr">
              <a:lnSpc>
                <a:spcPct val="100000"/>
              </a:lnSpc>
              <a:spcBef>
                <a:spcPts val="0"/>
              </a:spcBef>
              <a:spcAft>
                <a:spcPts val="0"/>
              </a:spcAft>
              <a:buSzPts val="24000"/>
              <a:buNone/>
              <a:defRPr sz="24000"/>
            </a:lvl6pPr>
            <a:lvl7pPr lvl="6" algn="ctr">
              <a:lnSpc>
                <a:spcPct val="100000"/>
              </a:lnSpc>
              <a:spcBef>
                <a:spcPts val="0"/>
              </a:spcBef>
              <a:spcAft>
                <a:spcPts val="0"/>
              </a:spcAft>
              <a:buSzPts val="24000"/>
              <a:buNone/>
              <a:defRPr sz="24000"/>
            </a:lvl7pPr>
            <a:lvl8pPr lvl="7" algn="ctr">
              <a:lnSpc>
                <a:spcPct val="100000"/>
              </a:lnSpc>
              <a:spcBef>
                <a:spcPts val="0"/>
              </a:spcBef>
              <a:spcAft>
                <a:spcPts val="0"/>
              </a:spcAft>
              <a:buSzPts val="24000"/>
              <a:buNone/>
              <a:defRPr sz="24000"/>
            </a:lvl8pPr>
            <a:lvl9pPr lvl="8" algn="ctr">
              <a:lnSpc>
                <a:spcPct val="100000"/>
              </a:lnSpc>
              <a:spcBef>
                <a:spcPts val="0"/>
              </a:spcBef>
              <a:spcAft>
                <a:spcPts val="0"/>
              </a:spcAft>
              <a:buSzPts val="24000"/>
              <a:buNone/>
              <a:defRPr sz="24000"/>
            </a:lvl9pPr>
          </a:lstStyle>
          <a:p>
            <a:r>
              <a:t>xx%</a:t>
            </a:r>
          </a:p>
        </p:txBody>
      </p:sp>
      <p:sp>
        <p:nvSpPr>
          <p:cNvPr id="129" name="Google Shape;129;g364788aead0_0_271"/>
          <p:cNvSpPr txBox="1">
            <a:spLocks noGrp="1"/>
          </p:cNvSpPr>
          <p:nvPr>
            <p:ph type="body" idx="1"/>
          </p:nvPr>
        </p:nvSpPr>
        <p:spPr>
          <a:xfrm>
            <a:off x="623400" y="6304450"/>
            <a:ext cx="17041200" cy="2601600"/>
          </a:xfrm>
          <a:prstGeom prst="rect">
            <a:avLst/>
          </a:prstGeom>
          <a:noFill/>
          <a:ln>
            <a:noFill/>
          </a:ln>
        </p:spPr>
        <p:txBody>
          <a:bodyPr spcFirstLastPara="1" wrap="square" lIns="182850" tIns="182850" rIns="182850" bIns="182850" anchor="t" anchorCtr="0">
            <a:normAutofit/>
          </a:bodyPr>
          <a:lstStyle>
            <a:lvl1pPr marL="457200" lvl="0" indent="-457200" algn="ctr">
              <a:lnSpc>
                <a:spcPct val="115000"/>
              </a:lnSpc>
              <a:spcBef>
                <a:spcPts val="0"/>
              </a:spcBef>
              <a:spcAft>
                <a:spcPts val="0"/>
              </a:spcAft>
              <a:buSzPts val="3600"/>
              <a:buChar char="●"/>
              <a:defRPr/>
            </a:lvl1pPr>
            <a:lvl2pPr marL="914400" lvl="1" indent="-406400" algn="ctr">
              <a:lnSpc>
                <a:spcPct val="115000"/>
              </a:lnSpc>
              <a:spcBef>
                <a:spcPts val="0"/>
              </a:spcBef>
              <a:spcAft>
                <a:spcPts val="0"/>
              </a:spcAft>
              <a:buSzPts val="2800"/>
              <a:buChar char="○"/>
              <a:defRPr/>
            </a:lvl2pPr>
            <a:lvl3pPr marL="1371600" lvl="2" indent="-406400" algn="ctr">
              <a:lnSpc>
                <a:spcPct val="115000"/>
              </a:lnSpc>
              <a:spcBef>
                <a:spcPts val="0"/>
              </a:spcBef>
              <a:spcAft>
                <a:spcPts val="0"/>
              </a:spcAft>
              <a:buSzPts val="2800"/>
              <a:buChar char="■"/>
              <a:defRPr/>
            </a:lvl3pPr>
            <a:lvl4pPr marL="1828800" lvl="3" indent="-406400" algn="ctr">
              <a:lnSpc>
                <a:spcPct val="115000"/>
              </a:lnSpc>
              <a:spcBef>
                <a:spcPts val="0"/>
              </a:spcBef>
              <a:spcAft>
                <a:spcPts val="0"/>
              </a:spcAft>
              <a:buSzPts val="2800"/>
              <a:buChar char="●"/>
              <a:defRPr/>
            </a:lvl4pPr>
            <a:lvl5pPr marL="2286000" lvl="4" indent="-406400" algn="ctr">
              <a:lnSpc>
                <a:spcPct val="115000"/>
              </a:lnSpc>
              <a:spcBef>
                <a:spcPts val="0"/>
              </a:spcBef>
              <a:spcAft>
                <a:spcPts val="0"/>
              </a:spcAft>
              <a:buSzPts val="2800"/>
              <a:buChar char="○"/>
              <a:defRPr/>
            </a:lvl5pPr>
            <a:lvl6pPr marL="2743200" lvl="5" indent="-406400" algn="ctr">
              <a:lnSpc>
                <a:spcPct val="115000"/>
              </a:lnSpc>
              <a:spcBef>
                <a:spcPts val="0"/>
              </a:spcBef>
              <a:spcAft>
                <a:spcPts val="0"/>
              </a:spcAft>
              <a:buSzPts val="2800"/>
              <a:buChar char="■"/>
              <a:defRPr/>
            </a:lvl6pPr>
            <a:lvl7pPr marL="3200400" lvl="6" indent="-406400" algn="ctr">
              <a:lnSpc>
                <a:spcPct val="115000"/>
              </a:lnSpc>
              <a:spcBef>
                <a:spcPts val="0"/>
              </a:spcBef>
              <a:spcAft>
                <a:spcPts val="0"/>
              </a:spcAft>
              <a:buSzPts val="2800"/>
              <a:buChar char="●"/>
              <a:defRPr/>
            </a:lvl7pPr>
            <a:lvl8pPr marL="3657600" lvl="7" indent="-406400" algn="ctr">
              <a:lnSpc>
                <a:spcPct val="115000"/>
              </a:lnSpc>
              <a:spcBef>
                <a:spcPts val="0"/>
              </a:spcBef>
              <a:spcAft>
                <a:spcPts val="0"/>
              </a:spcAft>
              <a:buSzPts val="2800"/>
              <a:buChar char="○"/>
              <a:defRPr/>
            </a:lvl8pPr>
            <a:lvl9pPr marL="4114800" lvl="8" indent="-406400" algn="ctr">
              <a:lnSpc>
                <a:spcPct val="115000"/>
              </a:lnSpc>
              <a:spcBef>
                <a:spcPts val="0"/>
              </a:spcBef>
              <a:spcAft>
                <a:spcPts val="0"/>
              </a:spcAft>
              <a:buSzPts val="2800"/>
              <a:buChar char="■"/>
              <a:defRPr/>
            </a:lvl9pPr>
          </a:lstStyle>
          <a:p>
            <a:endParaRPr/>
          </a:p>
        </p:txBody>
      </p:sp>
      <p:sp>
        <p:nvSpPr>
          <p:cNvPr id="130" name="Google Shape;130;g364788aead0_0_271"/>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131"/>
        <p:cNvGrpSpPr/>
        <p:nvPr/>
      </p:nvGrpSpPr>
      <p:grpSpPr>
        <a:xfrm>
          <a:off x="0" y="0"/>
          <a:ext cx="0" cy="0"/>
          <a:chOff x="0" y="0"/>
          <a:chExt cx="0" cy="0"/>
        </a:xfrm>
      </p:grpSpPr>
      <p:pic>
        <p:nvPicPr>
          <p:cNvPr id="132" name="Google Shape;132;g364788aead0_0_275"/>
          <p:cNvPicPr preferRelativeResize="0"/>
          <p:nvPr/>
        </p:nvPicPr>
        <p:blipFill rotWithShape="1">
          <a:blip r:embed="rId2">
            <a:alphaModFix/>
          </a:blip>
          <a:srcRect/>
          <a:stretch/>
        </p:blipFill>
        <p:spPr>
          <a:xfrm>
            <a:off x="15606024" y="8661324"/>
            <a:ext cx="1803900" cy="901950"/>
          </a:xfrm>
          <a:prstGeom prst="rect">
            <a:avLst/>
          </a:prstGeom>
          <a:noFill/>
          <a:ln>
            <a:noFill/>
          </a:ln>
        </p:spPr>
      </p:pic>
      <p:pic>
        <p:nvPicPr>
          <p:cNvPr id="133" name="Google Shape;133;g364788aead0_0_275"/>
          <p:cNvPicPr preferRelativeResize="0"/>
          <p:nvPr/>
        </p:nvPicPr>
        <p:blipFill rotWithShape="1">
          <a:blip r:embed="rId3">
            <a:alphaModFix/>
          </a:blip>
          <a:srcRect/>
          <a:stretch/>
        </p:blipFill>
        <p:spPr>
          <a:xfrm>
            <a:off x="-72876" y="-51374"/>
            <a:ext cx="18433749" cy="1038975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e corpo 1">
  <p:cSld name="TITLE_AND_BODY_1">
    <p:spTree>
      <p:nvGrpSpPr>
        <p:cNvPr id="1" name="Shape 134"/>
        <p:cNvGrpSpPr/>
        <p:nvPr/>
      </p:nvGrpSpPr>
      <p:grpSpPr>
        <a:xfrm>
          <a:off x="0" y="0"/>
          <a:ext cx="0" cy="0"/>
          <a:chOff x="0" y="0"/>
          <a:chExt cx="0" cy="0"/>
        </a:xfrm>
      </p:grpSpPr>
      <p:pic>
        <p:nvPicPr>
          <p:cNvPr id="135" name="Google Shape;135;g364788aead0_0_278"/>
          <p:cNvPicPr preferRelativeResize="0"/>
          <p:nvPr/>
        </p:nvPicPr>
        <p:blipFill rotWithShape="1">
          <a:blip r:embed="rId2">
            <a:alphaModFix/>
          </a:blip>
          <a:srcRect/>
          <a:stretch/>
        </p:blipFill>
        <p:spPr>
          <a:xfrm>
            <a:off x="0" y="190"/>
            <a:ext cx="18288000" cy="1028661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lide de título 1">
  <p:cSld name="TITLE_1">
    <p:spTree>
      <p:nvGrpSpPr>
        <p:cNvPr id="1" name="Shape 136"/>
        <p:cNvGrpSpPr/>
        <p:nvPr/>
      </p:nvGrpSpPr>
      <p:grpSpPr>
        <a:xfrm>
          <a:off x="0" y="0"/>
          <a:ext cx="0" cy="0"/>
          <a:chOff x="0" y="0"/>
          <a:chExt cx="0" cy="0"/>
        </a:xfrm>
      </p:grpSpPr>
      <p:sp>
        <p:nvSpPr>
          <p:cNvPr id="137" name="Google Shape;137;g364788aead0_0_280"/>
          <p:cNvSpPr txBox="1">
            <a:spLocks noGrp="1"/>
          </p:cNvSpPr>
          <p:nvPr>
            <p:ph type="ctrTitle"/>
          </p:nvPr>
        </p:nvSpPr>
        <p:spPr>
          <a:xfrm>
            <a:off x="623416" y="1489150"/>
            <a:ext cx="17041200" cy="4105200"/>
          </a:xfrm>
          <a:prstGeom prst="rect">
            <a:avLst/>
          </a:prstGeom>
          <a:noFill/>
          <a:ln>
            <a:noFill/>
          </a:ln>
        </p:spPr>
        <p:txBody>
          <a:bodyPr spcFirstLastPara="1" wrap="square" lIns="182850" tIns="182850" rIns="182850" bIns="182850" anchor="b" anchorCtr="0">
            <a:normAutofit/>
          </a:bodyPr>
          <a:lstStyle>
            <a:lvl1pPr lvl="0" algn="ctr">
              <a:lnSpc>
                <a:spcPct val="100000"/>
              </a:lnSpc>
              <a:spcBef>
                <a:spcPts val="0"/>
              </a:spcBef>
              <a:spcAft>
                <a:spcPts val="0"/>
              </a:spcAft>
              <a:buSzPts val="10400"/>
              <a:buNone/>
              <a:defRPr sz="10400"/>
            </a:lvl1pPr>
            <a:lvl2pPr lvl="1" algn="ctr">
              <a:lnSpc>
                <a:spcPct val="100000"/>
              </a:lnSpc>
              <a:spcBef>
                <a:spcPts val="0"/>
              </a:spcBef>
              <a:spcAft>
                <a:spcPts val="0"/>
              </a:spcAft>
              <a:buSzPts val="10400"/>
              <a:buNone/>
              <a:defRPr sz="10400"/>
            </a:lvl2pPr>
            <a:lvl3pPr lvl="2" algn="ctr">
              <a:lnSpc>
                <a:spcPct val="100000"/>
              </a:lnSpc>
              <a:spcBef>
                <a:spcPts val="0"/>
              </a:spcBef>
              <a:spcAft>
                <a:spcPts val="0"/>
              </a:spcAft>
              <a:buSzPts val="10400"/>
              <a:buNone/>
              <a:defRPr sz="10400"/>
            </a:lvl3pPr>
            <a:lvl4pPr lvl="3" algn="ctr">
              <a:lnSpc>
                <a:spcPct val="100000"/>
              </a:lnSpc>
              <a:spcBef>
                <a:spcPts val="0"/>
              </a:spcBef>
              <a:spcAft>
                <a:spcPts val="0"/>
              </a:spcAft>
              <a:buSzPts val="10400"/>
              <a:buNone/>
              <a:defRPr sz="10400"/>
            </a:lvl4pPr>
            <a:lvl5pPr lvl="4" algn="ctr">
              <a:lnSpc>
                <a:spcPct val="100000"/>
              </a:lnSpc>
              <a:spcBef>
                <a:spcPts val="0"/>
              </a:spcBef>
              <a:spcAft>
                <a:spcPts val="0"/>
              </a:spcAft>
              <a:buSzPts val="10400"/>
              <a:buNone/>
              <a:defRPr sz="10400"/>
            </a:lvl5pPr>
            <a:lvl6pPr lvl="5" algn="ctr">
              <a:lnSpc>
                <a:spcPct val="100000"/>
              </a:lnSpc>
              <a:spcBef>
                <a:spcPts val="0"/>
              </a:spcBef>
              <a:spcAft>
                <a:spcPts val="0"/>
              </a:spcAft>
              <a:buSzPts val="10400"/>
              <a:buNone/>
              <a:defRPr sz="10400"/>
            </a:lvl6pPr>
            <a:lvl7pPr lvl="6" algn="ctr">
              <a:lnSpc>
                <a:spcPct val="100000"/>
              </a:lnSpc>
              <a:spcBef>
                <a:spcPts val="0"/>
              </a:spcBef>
              <a:spcAft>
                <a:spcPts val="0"/>
              </a:spcAft>
              <a:buSzPts val="10400"/>
              <a:buNone/>
              <a:defRPr sz="10400"/>
            </a:lvl7pPr>
            <a:lvl8pPr lvl="7" algn="ctr">
              <a:lnSpc>
                <a:spcPct val="100000"/>
              </a:lnSpc>
              <a:spcBef>
                <a:spcPts val="0"/>
              </a:spcBef>
              <a:spcAft>
                <a:spcPts val="0"/>
              </a:spcAft>
              <a:buSzPts val="10400"/>
              <a:buNone/>
              <a:defRPr sz="10400"/>
            </a:lvl8pPr>
            <a:lvl9pPr lvl="8" algn="ctr">
              <a:lnSpc>
                <a:spcPct val="100000"/>
              </a:lnSpc>
              <a:spcBef>
                <a:spcPts val="0"/>
              </a:spcBef>
              <a:spcAft>
                <a:spcPts val="0"/>
              </a:spcAft>
              <a:buSzPts val="10400"/>
              <a:buNone/>
              <a:defRPr sz="10400"/>
            </a:lvl9pPr>
          </a:lstStyle>
          <a:p>
            <a:endParaRPr/>
          </a:p>
        </p:txBody>
      </p:sp>
      <p:sp>
        <p:nvSpPr>
          <p:cNvPr id="138" name="Google Shape;138;g364788aead0_0_280"/>
          <p:cNvSpPr txBox="1">
            <a:spLocks noGrp="1"/>
          </p:cNvSpPr>
          <p:nvPr>
            <p:ph type="subTitle" idx="1"/>
          </p:nvPr>
        </p:nvSpPr>
        <p:spPr>
          <a:xfrm>
            <a:off x="623400" y="5668250"/>
            <a:ext cx="17041200" cy="1585200"/>
          </a:xfrm>
          <a:prstGeom prst="rect">
            <a:avLst/>
          </a:prstGeom>
          <a:noFill/>
          <a:ln>
            <a:noFill/>
          </a:ln>
        </p:spPr>
        <p:txBody>
          <a:bodyPr spcFirstLastPara="1" wrap="square" lIns="182850" tIns="182850" rIns="182850" bIns="182850" anchor="t"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139" name="Google Shape;139;g364788aead0_0_280"/>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p:cSld name="1_Title and body">
    <p:spTree>
      <p:nvGrpSpPr>
        <p:cNvPr id="1" name="Shape 140"/>
        <p:cNvGrpSpPr/>
        <p:nvPr/>
      </p:nvGrpSpPr>
      <p:grpSpPr>
        <a:xfrm>
          <a:off x="0" y="0"/>
          <a:ext cx="0" cy="0"/>
          <a:chOff x="0" y="0"/>
          <a:chExt cx="0" cy="0"/>
        </a:xfrm>
      </p:grpSpPr>
      <p:pic>
        <p:nvPicPr>
          <p:cNvPr id="141" name="Google Shape;141;g364788aead0_0_284"/>
          <p:cNvPicPr preferRelativeResize="0"/>
          <p:nvPr/>
        </p:nvPicPr>
        <p:blipFill rotWithShape="1">
          <a:blip r:embed="rId2">
            <a:alphaModFix/>
          </a:blip>
          <a:srcRect/>
          <a:stretch/>
        </p:blipFill>
        <p:spPr>
          <a:xfrm>
            <a:off x="0" y="1904"/>
            <a:ext cx="18287996" cy="1028319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7 3 4 2">
  <p:cSld name="BLANK_7_3_4_2">
    <p:bg>
      <p:bgPr>
        <a:blipFill>
          <a:blip r:embed="rId2">
            <a:alphaModFix/>
          </a:blip>
          <a:stretch>
            <a:fillRect/>
          </a:stretch>
        </a:blipFill>
        <a:effectLst/>
      </p:bgPr>
    </p:bg>
    <p:spTree>
      <p:nvGrpSpPr>
        <p:cNvPr id="1" name="Shape 14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omente título 1">
  <p:cSld name="TITLE_ONLY_1">
    <p:spTree>
      <p:nvGrpSpPr>
        <p:cNvPr id="1" name="Shape 147"/>
        <p:cNvGrpSpPr/>
        <p:nvPr/>
      </p:nvGrpSpPr>
      <p:grpSpPr>
        <a:xfrm>
          <a:off x="0" y="0"/>
          <a:ext cx="0" cy="0"/>
          <a:chOff x="0" y="0"/>
          <a:chExt cx="0" cy="0"/>
        </a:xfrm>
      </p:grpSpPr>
      <p:sp>
        <p:nvSpPr>
          <p:cNvPr id="148" name="Google Shape;148;g37967868bcc_0_1515"/>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 name="Google Shape;28;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9"/>
        <p:cNvGrpSpPr/>
        <p:nvPr/>
      </p:nvGrpSpPr>
      <p:grpSpPr>
        <a:xfrm>
          <a:off x="0" y="0"/>
          <a:ext cx="0" cy="0"/>
          <a:chOff x="0" y="0"/>
          <a:chExt cx="0" cy="0"/>
        </a:xfrm>
      </p:grpSpPr>
      <p:sp>
        <p:nvSpPr>
          <p:cNvPr id="150" name="Google Shape;150;g37967868bcc_0_1517"/>
          <p:cNvSpPr txBox="1">
            <a:spLocks noGrp="1"/>
          </p:cNvSpPr>
          <p:nvPr>
            <p:ph type="ctrTitle"/>
          </p:nvPr>
        </p:nvSpPr>
        <p:spPr>
          <a:xfrm>
            <a:off x="623416" y="1489150"/>
            <a:ext cx="17041200" cy="4105200"/>
          </a:xfrm>
          <a:prstGeom prst="rect">
            <a:avLst/>
          </a:prstGeom>
          <a:noFill/>
          <a:ln>
            <a:noFill/>
          </a:ln>
        </p:spPr>
        <p:txBody>
          <a:bodyPr spcFirstLastPara="1" wrap="square" lIns="182850" tIns="182850" rIns="182850" bIns="182850" anchor="b" anchorCtr="0">
            <a:normAutofit/>
          </a:bodyPr>
          <a:lstStyle>
            <a:lvl1pPr lvl="0" algn="ctr">
              <a:lnSpc>
                <a:spcPct val="100000"/>
              </a:lnSpc>
              <a:spcBef>
                <a:spcPts val="0"/>
              </a:spcBef>
              <a:spcAft>
                <a:spcPts val="0"/>
              </a:spcAft>
              <a:buSzPts val="10400"/>
              <a:buNone/>
              <a:defRPr sz="10400"/>
            </a:lvl1pPr>
            <a:lvl2pPr lvl="1" algn="ctr">
              <a:lnSpc>
                <a:spcPct val="100000"/>
              </a:lnSpc>
              <a:spcBef>
                <a:spcPts val="0"/>
              </a:spcBef>
              <a:spcAft>
                <a:spcPts val="0"/>
              </a:spcAft>
              <a:buSzPts val="10400"/>
              <a:buNone/>
              <a:defRPr sz="10400"/>
            </a:lvl2pPr>
            <a:lvl3pPr lvl="2" algn="ctr">
              <a:lnSpc>
                <a:spcPct val="100000"/>
              </a:lnSpc>
              <a:spcBef>
                <a:spcPts val="0"/>
              </a:spcBef>
              <a:spcAft>
                <a:spcPts val="0"/>
              </a:spcAft>
              <a:buSzPts val="10400"/>
              <a:buNone/>
              <a:defRPr sz="10400"/>
            </a:lvl3pPr>
            <a:lvl4pPr lvl="3" algn="ctr">
              <a:lnSpc>
                <a:spcPct val="100000"/>
              </a:lnSpc>
              <a:spcBef>
                <a:spcPts val="0"/>
              </a:spcBef>
              <a:spcAft>
                <a:spcPts val="0"/>
              </a:spcAft>
              <a:buSzPts val="10400"/>
              <a:buNone/>
              <a:defRPr sz="10400"/>
            </a:lvl4pPr>
            <a:lvl5pPr lvl="4" algn="ctr">
              <a:lnSpc>
                <a:spcPct val="100000"/>
              </a:lnSpc>
              <a:spcBef>
                <a:spcPts val="0"/>
              </a:spcBef>
              <a:spcAft>
                <a:spcPts val="0"/>
              </a:spcAft>
              <a:buSzPts val="10400"/>
              <a:buNone/>
              <a:defRPr sz="10400"/>
            </a:lvl5pPr>
            <a:lvl6pPr lvl="5" algn="ctr">
              <a:lnSpc>
                <a:spcPct val="100000"/>
              </a:lnSpc>
              <a:spcBef>
                <a:spcPts val="0"/>
              </a:spcBef>
              <a:spcAft>
                <a:spcPts val="0"/>
              </a:spcAft>
              <a:buSzPts val="10400"/>
              <a:buNone/>
              <a:defRPr sz="10400"/>
            </a:lvl6pPr>
            <a:lvl7pPr lvl="6" algn="ctr">
              <a:lnSpc>
                <a:spcPct val="100000"/>
              </a:lnSpc>
              <a:spcBef>
                <a:spcPts val="0"/>
              </a:spcBef>
              <a:spcAft>
                <a:spcPts val="0"/>
              </a:spcAft>
              <a:buSzPts val="10400"/>
              <a:buNone/>
              <a:defRPr sz="10400"/>
            </a:lvl7pPr>
            <a:lvl8pPr lvl="7" algn="ctr">
              <a:lnSpc>
                <a:spcPct val="100000"/>
              </a:lnSpc>
              <a:spcBef>
                <a:spcPts val="0"/>
              </a:spcBef>
              <a:spcAft>
                <a:spcPts val="0"/>
              </a:spcAft>
              <a:buSzPts val="10400"/>
              <a:buNone/>
              <a:defRPr sz="10400"/>
            </a:lvl8pPr>
            <a:lvl9pPr lvl="8" algn="ctr">
              <a:lnSpc>
                <a:spcPct val="100000"/>
              </a:lnSpc>
              <a:spcBef>
                <a:spcPts val="0"/>
              </a:spcBef>
              <a:spcAft>
                <a:spcPts val="0"/>
              </a:spcAft>
              <a:buSzPts val="10400"/>
              <a:buNone/>
              <a:defRPr sz="10400"/>
            </a:lvl9pPr>
          </a:lstStyle>
          <a:p>
            <a:endParaRPr/>
          </a:p>
        </p:txBody>
      </p:sp>
      <p:sp>
        <p:nvSpPr>
          <p:cNvPr id="151" name="Google Shape;151;g37967868bcc_0_1517"/>
          <p:cNvSpPr txBox="1">
            <a:spLocks noGrp="1"/>
          </p:cNvSpPr>
          <p:nvPr>
            <p:ph type="subTitle" idx="1"/>
          </p:nvPr>
        </p:nvSpPr>
        <p:spPr>
          <a:xfrm>
            <a:off x="623400" y="5668250"/>
            <a:ext cx="17041200" cy="1585200"/>
          </a:xfrm>
          <a:prstGeom prst="rect">
            <a:avLst/>
          </a:prstGeom>
          <a:noFill/>
          <a:ln>
            <a:noFill/>
          </a:ln>
        </p:spPr>
        <p:txBody>
          <a:bodyPr spcFirstLastPara="1" wrap="square" lIns="182850" tIns="182850" rIns="182850" bIns="182850" anchor="t"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152" name="Google Shape;152;g37967868bcc_0_1517"/>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3"/>
        <p:cNvGrpSpPr/>
        <p:nvPr/>
      </p:nvGrpSpPr>
      <p:grpSpPr>
        <a:xfrm>
          <a:off x="0" y="0"/>
          <a:ext cx="0" cy="0"/>
          <a:chOff x="0" y="0"/>
          <a:chExt cx="0" cy="0"/>
        </a:xfrm>
      </p:grpSpPr>
      <p:sp>
        <p:nvSpPr>
          <p:cNvPr id="154" name="Google Shape;154;g37967868bcc_0_1521"/>
          <p:cNvSpPr txBox="1">
            <a:spLocks noGrp="1"/>
          </p:cNvSpPr>
          <p:nvPr>
            <p:ph type="title"/>
          </p:nvPr>
        </p:nvSpPr>
        <p:spPr>
          <a:xfrm>
            <a:off x="623400" y="4301700"/>
            <a:ext cx="17041200" cy="1683600"/>
          </a:xfrm>
          <a:prstGeom prst="rect">
            <a:avLst/>
          </a:prstGeom>
          <a:noFill/>
          <a:ln>
            <a:noFill/>
          </a:ln>
        </p:spPr>
        <p:txBody>
          <a:bodyPr spcFirstLastPara="1" wrap="square" lIns="182850" tIns="182850" rIns="182850" bIns="182850" anchor="ctr" anchorCtr="0">
            <a:normAutofit/>
          </a:bodyPr>
          <a:lstStyle>
            <a:lvl1pPr lvl="0" algn="ctr">
              <a:lnSpc>
                <a:spcPct val="100000"/>
              </a:lnSpc>
              <a:spcBef>
                <a:spcPts val="0"/>
              </a:spcBef>
              <a:spcAft>
                <a:spcPts val="0"/>
              </a:spcAft>
              <a:buSzPts val="7200"/>
              <a:buNone/>
              <a:defRPr sz="72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a:endParaRPr/>
          </a:p>
        </p:txBody>
      </p:sp>
      <p:sp>
        <p:nvSpPr>
          <p:cNvPr id="155" name="Google Shape;155;g37967868bcc_0_1521"/>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6"/>
        <p:cNvGrpSpPr/>
        <p:nvPr/>
      </p:nvGrpSpPr>
      <p:grpSpPr>
        <a:xfrm>
          <a:off x="0" y="0"/>
          <a:ext cx="0" cy="0"/>
          <a:chOff x="0" y="0"/>
          <a:chExt cx="0" cy="0"/>
        </a:xfrm>
      </p:grpSpPr>
      <p:sp>
        <p:nvSpPr>
          <p:cNvPr id="157" name="Google Shape;157;g37967868bcc_0_1524"/>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a:endParaRPr/>
          </a:p>
        </p:txBody>
      </p:sp>
      <p:sp>
        <p:nvSpPr>
          <p:cNvPr id="158" name="Google Shape;158;g37967868bcc_0_1524"/>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rmAutofit/>
          </a:bodyPr>
          <a:lstStyle>
            <a:lvl1pPr marL="457200" lvl="0" indent="-457200" algn="l">
              <a:lnSpc>
                <a:spcPct val="115000"/>
              </a:lnSpc>
              <a:spcBef>
                <a:spcPts val="0"/>
              </a:spcBef>
              <a:spcAft>
                <a:spcPts val="0"/>
              </a:spcAft>
              <a:buSzPts val="3600"/>
              <a:buChar char="●"/>
              <a:defRPr/>
            </a:lvl1pPr>
            <a:lvl2pPr marL="914400" lvl="1" indent="-406400" algn="l">
              <a:lnSpc>
                <a:spcPct val="115000"/>
              </a:lnSpc>
              <a:spcBef>
                <a:spcPts val="0"/>
              </a:spcBef>
              <a:spcAft>
                <a:spcPts val="0"/>
              </a:spcAft>
              <a:buSzPts val="2800"/>
              <a:buChar char="○"/>
              <a:defRPr/>
            </a:lvl2pPr>
            <a:lvl3pPr marL="1371600" lvl="2" indent="-406400" algn="l">
              <a:lnSpc>
                <a:spcPct val="115000"/>
              </a:lnSpc>
              <a:spcBef>
                <a:spcPts val="0"/>
              </a:spcBef>
              <a:spcAft>
                <a:spcPts val="0"/>
              </a:spcAft>
              <a:buSzPts val="2800"/>
              <a:buChar char="■"/>
              <a:defRPr/>
            </a:lvl3pPr>
            <a:lvl4pPr marL="1828800" lvl="3" indent="-406400" algn="l">
              <a:lnSpc>
                <a:spcPct val="115000"/>
              </a:lnSpc>
              <a:spcBef>
                <a:spcPts val="0"/>
              </a:spcBef>
              <a:spcAft>
                <a:spcPts val="0"/>
              </a:spcAft>
              <a:buSzPts val="2800"/>
              <a:buChar char="●"/>
              <a:defRPr/>
            </a:lvl4pPr>
            <a:lvl5pPr marL="2286000" lvl="4" indent="-406400" algn="l">
              <a:lnSpc>
                <a:spcPct val="115000"/>
              </a:lnSpc>
              <a:spcBef>
                <a:spcPts val="0"/>
              </a:spcBef>
              <a:spcAft>
                <a:spcPts val="0"/>
              </a:spcAft>
              <a:buSzPts val="2800"/>
              <a:buChar char="○"/>
              <a:defRPr/>
            </a:lvl5pPr>
            <a:lvl6pPr marL="2743200" lvl="5" indent="-406400" algn="l">
              <a:lnSpc>
                <a:spcPct val="115000"/>
              </a:lnSpc>
              <a:spcBef>
                <a:spcPts val="0"/>
              </a:spcBef>
              <a:spcAft>
                <a:spcPts val="0"/>
              </a:spcAft>
              <a:buSzPts val="2800"/>
              <a:buChar char="■"/>
              <a:defRPr/>
            </a:lvl6pPr>
            <a:lvl7pPr marL="3200400" lvl="6" indent="-406400" algn="l">
              <a:lnSpc>
                <a:spcPct val="115000"/>
              </a:lnSpc>
              <a:spcBef>
                <a:spcPts val="0"/>
              </a:spcBef>
              <a:spcAft>
                <a:spcPts val="0"/>
              </a:spcAft>
              <a:buSzPts val="2800"/>
              <a:buChar char="●"/>
              <a:defRPr/>
            </a:lvl7pPr>
            <a:lvl8pPr marL="3657600" lvl="7" indent="-406400" algn="l">
              <a:lnSpc>
                <a:spcPct val="115000"/>
              </a:lnSpc>
              <a:spcBef>
                <a:spcPts val="0"/>
              </a:spcBef>
              <a:spcAft>
                <a:spcPts val="0"/>
              </a:spcAft>
              <a:buSzPts val="2800"/>
              <a:buChar char="○"/>
              <a:defRPr/>
            </a:lvl8pPr>
            <a:lvl9pPr marL="4114800" lvl="8" indent="-406400" algn="l">
              <a:lnSpc>
                <a:spcPct val="115000"/>
              </a:lnSpc>
              <a:spcBef>
                <a:spcPts val="0"/>
              </a:spcBef>
              <a:spcAft>
                <a:spcPts val="0"/>
              </a:spcAft>
              <a:buSzPts val="2800"/>
              <a:buChar char="■"/>
              <a:defRPr/>
            </a:lvl9pPr>
          </a:lstStyle>
          <a:p>
            <a:endParaRPr/>
          </a:p>
        </p:txBody>
      </p:sp>
      <p:sp>
        <p:nvSpPr>
          <p:cNvPr id="159" name="Google Shape;159;g37967868bcc_0_1524"/>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0"/>
        <p:cNvGrpSpPr/>
        <p:nvPr/>
      </p:nvGrpSpPr>
      <p:grpSpPr>
        <a:xfrm>
          <a:off x="0" y="0"/>
          <a:ext cx="0" cy="0"/>
          <a:chOff x="0" y="0"/>
          <a:chExt cx="0" cy="0"/>
        </a:xfrm>
      </p:grpSpPr>
      <p:sp>
        <p:nvSpPr>
          <p:cNvPr id="161" name="Google Shape;161;g37967868bcc_0_1528"/>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a:endParaRPr/>
          </a:p>
        </p:txBody>
      </p:sp>
      <p:sp>
        <p:nvSpPr>
          <p:cNvPr id="162" name="Google Shape;162;g37967868bcc_0_1528"/>
          <p:cNvSpPr txBox="1">
            <a:spLocks noGrp="1"/>
          </p:cNvSpPr>
          <p:nvPr>
            <p:ph type="body" idx="1"/>
          </p:nvPr>
        </p:nvSpPr>
        <p:spPr>
          <a:xfrm>
            <a:off x="623400" y="2304950"/>
            <a:ext cx="7999800" cy="6832800"/>
          </a:xfrm>
          <a:prstGeom prst="rect">
            <a:avLst/>
          </a:prstGeom>
          <a:noFill/>
          <a:ln>
            <a:noFill/>
          </a:ln>
        </p:spPr>
        <p:txBody>
          <a:bodyPr spcFirstLastPara="1" wrap="square" lIns="182850" tIns="182850" rIns="182850" bIns="182850" anchor="t" anchorCtr="0">
            <a:normAutofit/>
          </a:bodyPr>
          <a:lstStyle>
            <a:lvl1pPr marL="457200" lvl="0" indent="-406400" algn="l">
              <a:lnSpc>
                <a:spcPct val="115000"/>
              </a:lnSpc>
              <a:spcBef>
                <a:spcPts val="0"/>
              </a:spcBef>
              <a:spcAft>
                <a:spcPts val="0"/>
              </a:spcAft>
              <a:buSzPts val="2800"/>
              <a:buChar char="●"/>
              <a:defRPr sz="2800"/>
            </a:lvl1pPr>
            <a:lvl2pPr marL="914400" lvl="1" indent="-381000" algn="l">
              <a:lnSpc>
                <a:spcPct val="115000"/>
              </a:lnSpc>
              <a:spcBef>
                <a:spcPts val="0"/>
              </a:spcBef>
              <a:spcAft>
                <a:spcPts val="0"/>
              </a:spcAft>
              <a:buSzPts val="2400"/>
              <a:buChar char="○"/>
              <a:defRPr sz="2400"/>
            </a:lvl2pPr>
            <a:lvl3pPr marL="1371600" lvl="2" indent="-381000" algn="l">
              <a:lnSpc>
                <a:spcPct val="115000"/>
              </a:lnSpc>
              <a:spcBef>
                <a:spcPts val="0"/>
              </a:spcBef>
              <a:spcAft>
                <a:spcPts val="0"/>
              </a:spcAft>
              <a:buSzPts val="2400"/>
              <a:buChar char="■"/>
              <a:defRPr sz="2400"/>
            </a:lvl3pPr>
            <a:lvl4pPr marL="1828800" lvl="3" indent="-381000" algn="l">
              <a:lnSpc>
                <a:spcPct val="115000"/>
              </a:lnSpc>
              <a:spcBef>
                <a:spcPts val="0"/>
              </a:spcBef>
              <a:spcAft>
                <a:spcPts val="0"/>
              </a:spcAft>
              <a:buSzPts val="2400"/>
              <a:buChar char="●"/>
              <a:defRPr sz="2400"/>
            </a:lvl4pPr>
            <a:lvl5pPr marL="2286000" lvl="4" indent="-381000" algn="l">
              <a:lnSpc>
                <a:spcPct val="115000"/>
              </a:lnSpc>
              <a:spcBef>
                <a:spcPts val="0"/>
              </a:spcBef>
              <a:spcAft>
                <a:spcPts val="0"/>
              </a:spcAft>
              <a:buSzPts val="2400"/>
              <a:buChar char="○"/>
              <a:defRPr sz="2400"/>
            </a:lvl5pPr>
            <a:lvl6pPr marL="2743200" lvl="5" indent="-381000" algn="l">
              <a:lnSpc>
                <a:spcPct val="115000"/>
              </a:lnSpc>
              <a:spcBef>
                <a:spcPts val="0"/>
              </a:spcBef>
              <a:spcAft>
                <a:spcPts val="0"/>
              </a:spcAft>
              <a:buSzPts val="2400"/>
              <a:buChar char="■"/>
              <a:defRPr sz="2400"/>
            </a:lvl6pPr>
            <a:lvl7pPr marL="3200400" lvl="6" indent="-381000" algn="l">
              <a:lnSpc>
                <a:spcPct val="115000"/>
              </a:lnSpc>
              <a:spcBef>
                <a:spcPts val="0"/>
              </a:spcBef>
              <a:spcAft>
                <a:spcPts val="0"/>
              </a:spcAft>
              <a:buSzPts val="2400"/>
              <a:buChar char="●"/>
              <a:defRPr sz="2400"/>
            </a:lvl7pPr>
            <a:lvl8pPr marL="3657600" lvl="7" indent="-381000" algn="l">
              <a:lnSpc>
                <a:spcPct val="115000"/>
              </a:lnSpc>
              <a:spcBef>
                <a:spcPts val="0"/>
              </a:spcBef>
              <a:spcAft>
                <a:spcPts val="0"/>
              </a:spcAft>
              <a:buSzPts val="2400"/>
              <a:buChar char="○"/>
              <a:defRPr sz="2400"/>
            </a:lvl8pPr>
            <a:lvl9pPr marL="4114800" lvl="8" indent="-381000" algn="l">
              <a:lnSpc>
                <a:spcPct val="115000"/>
              </a:lnSpc>
              <a:spcBef>
                <a:spcPts val="0"/>
              </a:spcBef>
              <a:spcAft>
                <a:spcPts val="0"/>
              </a:spcAft>
              <a:buSzPts val="2400"/>
              <a:buChar char="■"/>
              <a:defRPr sz="2400"/>
            </a:lvl9pPr>
          </a:lstStyle>
          <a:p>
            <a:endParaRPr/>
          </a:p>
        </p:txBody>
      </p:sp>
      <p:sp>
        <p:nvSpPr>
          <p:cNvPr id="163" name="Google Shape;163;g37967868bcc_0_1528"/>
          <p:cNvSpPr txBox="1">
            <a:spLocks noGrp="1"/>
          </p:cNvSpPr>
          <p:nvPr>
            <p:ph type="body" idx="2"/>
          </p:nvPr>
        </p:nvSpPr>
        <p:spPr>
          <a:xfrm>
            <a:off x="9664800" y="2304950"/>
            <a:ext cx="7999800" cy="6832800"/>
          </a:xfrm>
          <a:prstGeom prst="rect">
            <a:avLst/>
          </a:prstGeom>
          <a:noFill/>
          <a:ln>
            <a:noFill/>
          </a:ln>
        </p:spPr>
        <p:txBody>
          <a:bodyPr spcFirstLastPara="1" wrap="square" lIns="182850" tIns="182850" rIns="182850" bIns="182850" anchor="t" anchorCtr="0">
            <a:normAutofit/>
          </a:bodyPr>
          <a:lstStyle>
            <a:lvl1pPr marL="457200" lvl="0" indent="-406400" algn="l">
              <a:lnSpc>
                <a:spcPct val="115000"/>
              </a:lnSpc>
              <a:spcBef>
                <a:spcPts val="0"/>
              </a:spcBef>
              <a:spcAft>
                <a:spcPts val="0"/>
              </a:spcAft>
              <a:buSzPts val="2800"/>
              <a:buChar char="●"/>
              <a:defRPr sz="2800"/>
            </a:lvl1pPr>
            <a:lvl2pPr marL="914400" lvl="1" indent="-381000" algn="l">
              <a:lnSpc>
                <a:spcPct val="115000"/>
              </a:lnSpc>
              <a:spcBef>
                <a:spcPts val="0"/>
              </a:spcBef>
              <a:spcAft>
                <a:spcPts val="0"/>
              </a:spcAft>
              <a:buSzPts val="2400"/>
              <a:buChar char="○"/>
              <a:defRPr sz="2400"/>
            </a:lvl2pPr>
            <a:lvl3pPr marL="1371600" lvl="2" indent="-381000" algn="l">
              <a:lnSpc>
                <a:spcPct val="115000"/>
              </a:lnSpc>
              <a:spcBef>
                <a:spcPts val="0"/>
              </a:spcBef>
              <a:spcAft>
                <a:spcPts val="0"/>
              </a:spcAft>
              <a:buSzPts val="2400"/>
              <a:buChar char="■"/>
              <a:defRPr sz="2400"/>
            </a:lvl3pPr>
            <a:lvl4pPr marL="1828800" lvl="3" indent="-381000" algn="l">
              <a:lnSpc>
                <a:spcPct val="115000"/>
              </a:lnSpc>
              <a:spcBef>
                <a:spcPts val="0"/>
              </a:spcBef>
              <a:spcAft>
                <a:spcPts val="0"/>
              </a:spcAft>
              <a:buSzPts val="2400"/>
              <a:buChar char="●"/>
              <a:defRPr sz="2400"/>
            </a:lvl4pPr>
            <a:lvl5pPr marL="2286000" lvl="4" indent="-381000" algn="l">
              <a:lnSpc>
                <a:spcPct val="115000"/>
              </a:lnSpc>
              <a:spcBef>
                <a:spcPts val="0"/>
              </a:spcBef>
              <a:spcAft>
                <a:spcPts val="0"/>
              </a:spcAft>
              <a:buSzPts val="2400"/>
              <a:buChar char="○"/>
              <a:defRPr sz="2400"/>
            </a:lvl5pPr>
            <a:lvl6pPr marL="2743200" lvl="5" indent="-381000" algn="l">
              <a:lnSpc>
                <a:spcPct val="115000"/>
              </a:lnSpc>
              <a:spcBef>
                <a:spcPts val="0"/>
              </a:spcBef>
              <a:spcAft>
                <a:spcPts val="0"/>
              </a:spcAft>
              <a:buSzPts val="2400"/>
              <a:buChar char="■"/>
              <a:defRPr sz="2400"/>
            </a:lvl6pPr>
            <a:lvl7pPr marL="3200400" lvl="6" indent="-381000" algn="l">
              <a:lnSpc>
                <a:spcPct val="115000"/>
              </a:lnSpc>
              <a:spcBef>
                <a:spcPts val="0"/>
              </a:spcBef>
              <a:spcAft>
                <a:spcPts val="0"/>
              </a:spcAft>
              <a:buSzPts val="2400"/>
              <a:buChar char="●"/>
              <a:defRPr sz="2400"/>
            </a:lvl7pPr>
            <a:lvl8pPr marL="3657600" lvl="7" indent="-381000" algn="l">
              <a:lnSpc>
                <a:spcPct val="115000"/>
              </a:lnSpc>
              <a:spcBef>
                <a:spcPts val="0"/>
              </a:spcBef>
              <a:spcAft>
                <a:spcPts val="0"/>
              </a:spcAft>
              <a:buSzPts val="2400"/>
              <a:buChar char="○"/>
              <a:defRPr sz="2400"/>
            </a:lvl8pPr>
            <a:lvl9pPr marL="4114800" lvl="8" indent="-381000" algn="l">
              <a:lnSpc>
                <a:spcPct val="115000"/>
              </a:lnSpc>
              <a:spcBef>
                <a:spcPts val="0"/>
              </a:spcBef>
              <a:spcAft>
                <a:spcPts val="0"/>
              </a:spcAft>
              <a:buSzPts val="2400"/>
              <a:buChar char="■"/>
              <a:defRPr sz="2400"/>
            </a:lvl9pPr>
          </a:lstStyle>
          <a:p>
            <a:endParaRPr/>
          </a:p>
        </p:txBody>
      </p:sp>
      <p:sp>
        <p:nvSpPr>
          <p:cNvPr id="164" name="Google Shape;164;g37967868bcc_0_1528"/>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5"/>
        <p:cNvGrpSpPr/>
        <p:nvPr/>
      </p:nvGrpSpPr>
      <p:grpSpPr>
        <a:xfrm>
          <a:off x="0" y="0"/>
          <a:ext cx="0" cy="0"/>
          <a:chOff x="0" y="0"/>
          <a:chExt cx="0" cy="0"/>
        </a:xfrm>
      </p:grpSpPr>
      <p:sp>
        <p:nvSpPr>
          <p:cNvPr id="166" name="Google Shape;166;g37967868bcc_0_1533"/>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a:endParaRPr/>
          </a:p>
        </p:txBody>
      </p:sp>
      <p:sp>
        <p:nvSpPr>
          <p:cNvPr id="167" name="Google Shape;167;g37967868bcc_0_1533"/>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8"/>
        <p:cNvGrpSpPr/>
        <p:nvPr/>
      </p:nvGrpSpPr>
      <p:grpSpPr>
        <a:xfrm>
          <a:off x="0" y="0"/>
          <a:ext cx="0" cy="0"/>
          <a:chOff x="0" y="0"/>
          <a:chExt cx="0" cy="0"/>
        </a:xfrm>
      </p:grpSpPr>
      <p:sp>
        <p:nvSpPr>
          <p:cNvPr id="169" name="Google Shape;169;g37967868bcc_0_1536"/>
          <p:cNvSpPr txBox="1">
            <a:spLocks noGrp="1"/>
          </p:cNvSpPr>
          <p:nvPr>
            <p:ph type="title"/>
          </p:nvPr>
        </p:nvSpPr>
        <p:spPr>
          <a:xfrm>
            <a:off x="623400" y="1111200"/>
            <a:ext cx="5616000" cy="1511400"/>
          </a:xfrm>
          <a:prstGeom prst="rect">
            <a:avLst/>
          </a:prstGeom>
          <a:noFill/>
          <a:ln>
            <a:noFill/>
          </a:ln>
        </p:spPr>
        <p:txBody>
          <a:bodyPr spcFirstLastPara="1" wrap="square" lIns="182850" tIns="182850" rIns="182850" bIns="182850" anchor="b"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70" name="Google Shape;170;g37967868bcc_0_1536"/>
          <p:cNvSpPr txBox="1">
            <a:spLocks noGrp="1"/>
          </p:cNvSpPr>
          <p:nvPr>
            <p:ph type="body" idx="1"/>
          </p:nvPr>
        </p:nvSpPr>
        <p:spPr>
          <a:xfrm>
            <a:off x="623400" y="2779200"/>
            <a:ext cx="5616000" cy="6358800"/>
          </a:xfrm>
          <a:prstGeom prst="rect">
            <a:avLst/>
          </a:prstGeom>
          <a:noFill/>
          <a:ln>
            <a:noFill/>
          </a:ln>
        </p:spPr>
        <p:txBody>
          <a:bodyPr spcFirstLastPara="1" wrap="square" lIns="182850" tIns="182850" rIns="182850" bIns="182850" anchor="t" anchorCtr="0">
            <a:normAutofit/>
          </a:bodyPr>
          <a:lstStyle>
            <a:lvl1pPr marL="457200" lvl="0" indent="-381000" algn="l">
              <a:lnSpc>
                <a:spcPct val="115000"/>
              </a:lnSpc>
              <a:spcBef>
                <a:spcPts val="0"/>
              </a:spcBef>
              <a:spcAft>
                <a:spcPts val="0"/>
              </a:spcAft>
              <a:buSzPts val="2400"/>
              <a:buChar char="●"/>
              <a:defRPr sz="2400"/>
            </a:lvl1pPr>
            <a:lvl2pPr marL="914400" lvl="1" indent="-381000" algn="l">
              <a:lnSpc>
                <a:spcPct val="115000"/>
              </a:lnSpc>
              <a:spcBef>
                <a:spcPts val="0"/>
              </a:spcBef>
              <a:spcAft>
                <a:spcPts val="0"/>
              </a:spcAft>
              <a:buSzPts val="2400"/>
              <a:buChar char="○"/>
              <a:defRPr sz="2400"/>
            </a:lvl2pPr>
            <a:lvl3pPr marL="1371600" lvl="2" indent="-381000" algn="l">
              <a:lnSpc>
                <a:spcPct val="115000"/>
              </a:lnSpc>
              <a:spcBef>
                <a:spcPts val="0"/>
              </a:spcBef>
              <a:spcAft>
                <a:spcPts val="0"/>
              </a:spcAft>
              <a:buSzPts val="2400"/>
              <a:buChar char="■"/>
              <a:defRPr sz="2400"/>
            </a:lvl3pPr>
            <a:lvl4pPr marL="1828800" lvl="3" indent="-381000" algn="l">
              <a:lnSpc>
                <a:spcPct val="115000"/>
              </a:lnSpc>
              <a:spcBef>
                <a:spcPts val="0"/>
              </a:spcBef>
              <a:spcAft>
                <a:spcPts val="0"/>
              </a:spcAft>
              <a:buSzPts val="2400"/>
              <a:buChar char="●"/>
              <a:defRPr sz="2400"/>
            </a:lvl4pPr>
            <a:lvl5pPr marL="2286000" lvl="4" indent="-381000" algn="l">
              <a:lnSpc>
                <a:spcPct val="115000"/>
              </a:lnSpc>
              <a:spcBef>
                <a:spcPts val="0"/>
              </a:spcBef>
              <a:spcAft>
                <a:spcPts val="0"/>
              </a:spcAft>
              <a:buSzPts val="2400"/>
              <a:buChar char="○"/>
              <a:defRPr sz="2400"/>
            </a:lvl5pPr>
            <a:lvl6pPr marL="2743200" lvl="5" indent="-381000" algn="l">
              <a:lnSpc>
                <a:spcPct val="115000"/>
              </a:lnSpc>
              <a:spcBef>
                <a:spcPts val="0"/>
              </a:spcBef>
              <a:spcAft>
                <a:spcPts val="0"/>
              </a:spcAft>
              <a:buSzPts val="2400"/>
              <a:buChar char="■"/>
              <a:defRPr sz="2400"/>
            </a:lvl6pPr>
            <a:lvl7pPr marL="3200400" lvl="6" indent="-381000" algn="l">
              <a:lnSpc>
                <a:spcPct val="115000"/>
              </a:lnSpc>
              <a:spcBef>
                <a:spcPts val="0"/>
              </a:spcBef>
              <a:spcAft>
                <a:spcPts val="0"/>
              </a:spcAft>
              <a:buSzPts val="2400"/>
              <a:buChar char="●"/>
              <a:defRPr sz="2400"/>
            </a:lvl7pPr>
            <a:lvl8pPr marL="3657600" lvl="7" indent="-381000" algn="l">
              <a:lnSpc>
                <a:spcPct val="115000"/>
              </a:lnSpc>
              <a:spcBef>
                <a:spcPts val="0"/>
              </a:spcBef>
              <a:spcAft>
                <a:spcPts val="0"/>
              </a:spcAft>
              <a:buSzPts val="2400"/>
              <a:buChar char="○"/>
              <a:defRPr sz="2400"/>
            </a:lvl8pPr>
            <a:lvl9pPr marL="4114800" lvl="8" indent="-381000" algn="l">
              <a:lnSpc>
                <a:spcPct val="115000"/>
              </a:lnSpc>
              <a:spcBef>
                <a:spcPts val="0"/>
              </a:spcBef>
              <a:spcAft>
                <a:spcPts val="0"/>
              </a:spcAft>
              <a:buSzPts val="2400"/>
              <a:buChar char="■"/>
              <a:defRPr sz="2400"/>
            </a:lvl9pPr>
          </a:lstStyle>
          <a:p>
            <a:endParaRPr/>
          </a:p>
        </p:txBody>
      </p:sp>
      <p:sp>
        <p:nvSpPr>
          <p:cNvPr id="171" name="Google Shape;171;g37967868bcc_0_1536"/>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2"/>
        <p:cNvGrpSpPr/>
        <p:nvPr/>
      </p:nvGrpSpPr>
      <p:grpSpPr>
        <a:xfrm>
          <a:off x="0" y="0"/>
          <a:ext cx="0" cy="0"/>
          <a:chOff x="0" y="0"/>
          <a:chExt cx="0" cy="0"/>
        </a:xfrm>
      </p:grpSpPr>
      <p:sp>
        <p:nvSpPr>
          <p:cNvPr id="173" name="Google Shape;173;g37967868bcc_0_1540"/>
          <p:cNvSpPr txBox="1">
            <a:spLocks noGrp="1"/>
          </p:cNvSpPr>
          <p:nvPr>
            <p:ph type="title"/>
          </p:nvPr>
        </p:nvSpPr>
        <p:spPr>
          <a:xfrm>
            <a:off x="980500" y="900300"/>
            <a:ext cx="12735600" cy="8181600"/>
          </a:xfrm>
          <a:prstGeom prst="rect">
            <a:avLst/>
          </a:prstGeom>
          <a:noFill/>
          <a:ln>
            <a:noFill/>
          </a:ln>
        </p:spPr>
        <p:txBody>
          <a:bodyPr spcFirstLastPara="1" wrap="square" lIns="182850" tIns="182850" rIns="182850" bIns="182850" anchor="ctr" anchorCtr="0">
            <a:normAutofit/>
          </a:bodyPr>
          <a:lstStyle>
            <a:lvl1pPr lvl="0" algn="l">
              <a:lnSpc>
                <a:spcPct val="100000"/>
              </a:lnSpc>
              <a:spcBef>
                <a:spcPts val="0"/>
              </a:spcBef>
              <a:spcAft>
                <a:spcPts val="0"/>
              </a:spcAft>
              <a:buSzPts val="9600"/>
              <a:buNone/>
              <a:defRPr sz="9600"/>
            </a:lvl1pPr>
            <a:lvl2pPr lvl="1" algn="l">
              <a:lnSpc>
                <a:spcPct val="100000"/>
              </a:lnSpc>
              <a:spcBef>
                <a:spcPts val="0"/>
              </a:spcBef>
              <a:spcAft>
                <a:spcPts val="0"/>
              </a:spcAft>
              <a:buSzPts val="9600"/>
              <a:buNone/>
              <a:defRPr sz="9600"/>
            </a:lvl2pPr>
            <a:lvl3pPr lvl="2" algn="l">
              <a:lnSpc>
                <a:spcPct val="100000"/>
              </a:lnSpc>
              <a:spcBef>
                <a:spcPts val="0"/>
              </a:spcBef>
              <a:spcAft>
                <a:spcPts val="0"/>
              </a:spcAft>
              <a:buSzPts val="9600"/>
              <a:buNone/>
              <a:defRPr sz="9600"/>
            </a:lvl3pPr>
            <a:lvl4pPr lvl="3" algn="l">
              <a:lnSpc>
                <a:spcPct val="100000"/>
              </a:lnSpc>
              <a:spcBef>
                <a:spcPts val="0"/>
              </a:spcBef>
              <a:spcAft>
                <a:spcPts val="0"/>
              </a:spcAft>
              <a:buSzPts val="9600"/>
              <a:buNone/>
              <a:defRPr sz="9600"/>
            </a:lvl4pPr>
            <a:lvl5pPr lvl="4" algn="l">
              <a:lnSpc>
                <a:spcPct val="100000"/>
              </a:lnSpc>
              <a:spcBef>
                <a:spcPts val="0"/>
              </a:spcBef>
              <a:spcAft>
                <a:spcPts val="0"/>
              </a:spcAft>
              <a:buSzPts val="9600"/>
              <a:buNone/>
              <a:defRPr sz="9600"/>
            </a:lvl5pPr>
            <a:lvl6pPr lvl="5" algn="l">
              <a:lnSpc>
                <a:spcPct val="100000"/>
              </a:lnSpc>
              <a:spcBef>
                <a:spcPts val="0"/>
              </a:spcBef>
              <a:spcAft>
                <a:spcPts val="0"/>
              </a:spcAft>
              <a:buSzPts val="9600"/>
              <a:buNone/>
              <a:defRPr sz="9600"/>
            </a:lvl6pPr>
            <a:lvl7pPr lvl="6" algn="l">
              <a:lnSpc>
                <a:spcPct val="100000"/>
              </a:lnSpc>
              <a:spcBef>
                <a:spcPts val="0"/>
              </a:spcBef>
              <a:spcAft>
                <a:spcPts val="0"/>
              </a:spcAft>
              <a:buSzPts val="9600"/>
              <a:buNone/>
              <a:defRPr sz="9600"/>
            </a:lvl7pPr>
            <a:lvl8pPr lvl="7" algn="l">
              <a:lnSpc>
                <a:spcPct val="100000"/>
              </a:lnSpc>
              <a:spcBef>
                <a:spcPts val="0"/>
              </a:spcBef>
              <a:spcAft>
                <a:spcPts val="0"/>
              </a:spcAft>
              <a:buSzPts val="9600"/>
              <a:buNone/>
              <a:defRPr sz="9600"/>
            </a:lvl8pPr>
            <a:lvl9pPr lvl="8" algn="l">
              <a:lnSpc>
                <a:spcPct val="100000"/>
              </a:lnSpc>
              <a:spcBef>
                <a:spcPts val="0"/>
              </a:spcBef>
              <a:spcAft>
                <a:spcPts val="0"/>
              </a:spcAft>
              <a:buSzPts val="9600"/>
              <a:buNone/>
              <a:defRPr sz="9600"/>
            </a:lvl9pPr>
          </a:lstStyle>
          <a:p>
            <a:endParaRPr/>
          </a:p>
        </p:txBody>
      </p:sp>
      <p:sp>
        <p:nvSpPr>
          <p:cNvPr id="174" name="Google Shape;174;g37967868bcc_0_1540"/>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5"/>
        <p:cNvGrpSpPr/>
        <p:nvPr/>
      </p:nvGrpSpPr>
      <p:grpSpPr>
        <a:xfrm>
          <a:off x="0" y="0"/>
          <a:ext cx="0" cy="0"/>
          <a:chOff x="0" y="0"/>
          <a:chExt cx="0" cy="0"/>
        </a:xfrm>
      </p:grpSpPr>
      <p:sp>
        <p:nvSpPr>
          <p:cNvPr id="176" name="Google Shape;176;g37967868bcc_0_1543"/>
          <p:cNvSpPr/>
          <p:nvPr/>
        </p:nvSpPr>
        <p:spPr>
          <a:xfrm>
            <a:off x="9144000" y="50"/>
            <a:ext cx="9144000" cy="10287000"/>
          </a:xfrm>
          <a:prstGeom prst="rect">
            <a:avLst/>
          </a:prstGeom>
          <a:solidFill>
            <a:schemeClr val="dk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177" name="Google Shape;177;g37967868bcc_0_1543"/>
          <p:cNvSpPr txBox="1">
            <a:spLocks noGrp="1"/>
          </p:cNvSpPr>
          <p:nvPr>
            <p:ph type="title"/>
          </p:nvPr>
        </p:nvSpPr>
        <p:spPr>
          <a:xfrm>
            <a:off x="531000" y="2466350"/>
            <a:ext cx="8090400" cy="2964600"/>
          </a:xfrm>
          <a:prstGeom prst="rect">
            <a:avLst/>
          </a:prstGeom>
          <a:noFill/>
          <a:ln>
            <a:noFill/>
          </a:ln>
        </p:spPr>
        <p:txBody>
          <a:bodyPr spcFirstLastPara="1" wrap="square" lIns="182850" tIns="182850" rIns="182850" bIns="182850" anchor="b" anchorCtr="0">
            <a:normAutofit/>
          </a:bodyPr>
          <a:lstStyle>
            <a:lvl1pPr lvl="0" algn="ctr">
              <a:lnSpc>
                <a:spcPct val="100000"/>
              </a:lnSpc>
              <a:spcBef>
                <a:spcPts val="0"/>
              </a:spcBef>
              <a:spcAft>
                <a:spcPts val="0"/>
              </a:spcAft>
              <a:buSzPts val="8400"/>
              <a:buNone/>
              <a:defRPr sz="8400"/>
            </a:lvl1pPr>
            <a:lvl2pPr lvl="1" algn="ctr">
              <a:lnSpc>
                <a:spcPct val="100000"/>
              </a:lnSpc>
              <a:spcBef>
                <a:spcPts val="0"/>
              </a:spcBef>
              <a:spcAft>
                <a:spcPts val="0"/>
              </a:spcAft>
              <a:buSzPts val="8400"/>
              <a:buNone/>
              <a:defRPr sz="8400"/>
            </a:lvl2pPr>
            <a:lvl3pPr lvl="2" algn="ctr">
              <a:lnSpc>
                <a:spcPct val="100000"/>
              </a:lnSpc>
              <a:spcBef>
                <a:spcPts val="0"/>
              </a:spcBef>
              <a:spcAft>
                <a:spcPts val="0"/>
              </a:spcAft>
              <a:buSzPts val="8400"/>
              <a:buNone/>
              <a:defRPr sz="8400"/>
            </a:lvl3pPr>
            <a:lvl4pPr lvl="3" algn="ctr">
              <a:lnSpc>
                <a:spcPct val="100000"/>
              </a:lnSpc>
              <a:spcBef>
                <a:spcPts val="0"/>
              </a:spcBef>
              <a:spcAft>
                <a:spcPts val="0"/>
              </a:spcAft>
              <a:buSzPts val="8400"/>
              <a:buNone/>
              <a:defRPr sz="8400"/>
            </a:lvl4pPr>
            <a:lvl5pPr lvl="4" algn="ctr">
              <a:lnSpc>
                <a:spcPct val="100000"/>
              </a:lnSpc>
              <a:spcBef>
                <a:spcPts val="0"/>
              </a:spcBef>
              <a:spcAft>
                <a:spcPts val="0"/>
              </a:spcAft>
              <a:buSzPts val="8400"/>
              <a:buNone/>
              <a:defRPr sz="8400"/>
            </a:lvl5pPr>
            <a:lvl6pPr lvl="5" algn="ctr">
              <a:lnSpc>
                <a:spcPct val="100000"/>
              </a:lnSpc>
              <a:spcBef>
                <a:spcPts val="0"/>
              </a:spcBef>
              <a:spcAft>
                <a:spcPts val="0"/>
              </a:spcAft>
              <a:buSzPts val="8400"/>
              <a:buNone/>
              <a:defRPr sz="8400"/>
            </a:lvl6pPr>
            <a:lvl7pPr lvl="6" algn="ctr">
              <a:lnSpc>
                <a:spcPct val="100000"/>
              </a:lnSpc>
              <a:spcBef>
                <a:spcPts val="0"/>
              </a:spcBef>
              <a:spcAft>
                <a:spcPts val="0"/>
              </a:spcAft>
              <a:buSzPts val="8400"/>
              <a:buNone/>
              <a:defRPr sz="8400"/>
            </a:lvl7pPr>
            <a:lvl8pPr lvl="7" algn="ctr">
              <a:lnSpc>
                <a:spcPct val="100000"/>
              </a:lnSpc>
              <a:spcBef>
                <a:spcPts val="0"/>
              </a:spcBef>
              <a:spcAft>
                <a:spcPts val="0"/>
              </a:spcAft>
              <a:buSzPts val="8400"/>
              <a:buNone/>
              <a:defRPr sz="8400"/>
            </a:lvl8pPr>
            <a:lvl9pPr lvl="8" algn="ctr">
              <a:lnSpc>
                <a:spcPct val="100000"/>
              </a:lnSpc>
              <a:spcBef>
                <a:spcPts val="0"/>
              </a:spcBef>
              <a:spcAft>
                <a:spcPts val="0"/>
              </a:spcAft>
              <a:buSzPts val="8400"/>
              <a:buNone/>
              <a:defRPr sz="8400"/>
            </a:lvl9pPr>
          </a:lstStyle>
          <a:p>
            <a:endParaRPr/>
          </a:p>
        </p:txBody>
      </p:sp>
      <p:sp>
        <p:nvSpPr>
          <p:cNvPr id="178" name="Google Shape;178;g37967868bcc_0_1543"/>
          <p:cNvSpPr txBox="1">
            <a:spLocks noGrp="1"/>
          </p:cNvSpPr>
          <p:nvPr>
            <p:ph type="subTitle" idx="1"/>
          </p:nvPr>
        </p:nvSpPr>
        <p:spPr>
          <a:xfrm>
            <a:off x="531000" y="5606150"/>
            <a:ext cx="8090400" cy="2470200"/>
          </a:xfrm>
          <a:prstGeom prst="rect">
            <a:avLst/>
          </a:prstGeom>
          <a:noFill/>
          <a:ln>
            <a:noFill/>
          </a:ln>
        </p:spPr>
        <p:txBody>
          <a:bodyPr spcFirstLastPara="1" wrap="square" lIns="182850" tIns="182850" rIns="182850" bIns="182850" anchor="t"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79" name="Google Shape;179;g37967868bcc_0_1543"/>
          <p:cNvSpPr txBox="1">
            <a:spLocks noGrp="1"/>
          </p:cNvSpPr>
          <p:nvPr>
            <p:ph type="body" idx="2"/>
          </p:nvPr>
        </p:nvSpPr>
        <p:spPr>
          <a:xfrm>
            <a:off x="9879000" y="1448400"/>
            <a:ext cx="7674000" cy="7390200"/>
          </a:xfrm>
          <a:prstGeom prst="rect">
            <a:avLst/>
          </a:prstGeom>
          <a:noFill/>
          <a:ln>
            <a:noFill/>
          </a:ln>
        </p:spPr>
        <p:txBody>
          <a:bodyPr spcFirstLastPara="1" wrap="square" lIns="182850" tIns="182850" rIns="182850" bIns="182850" anchor="ctr" anchorCtr="0">
            <a:normAutofit/>
          </a:bodyPr>
          <a:lstStyle>
            <a:lvl1pPr marL="457200" lvl="0" indent="-457200" algn="l">
              <a:lnSpc>
                <a:spcPct val="115000"/>
              </a:lnSpc>
              <a:spcBef>
                <a:spcPts val="0"/>
              </a:spcBef>
              <a:spcAft>
                <a:spcPts val="0"/>
              </a:spcAft>
              <a:buClr>
                <a:schemeClr val="dk1"/>
              </a:buClr>
              <a:buSzPts val="3600"/>
              <a:buChar char="●"/>
              <a:defRPr>
                <a:solidFill>
                  <a:schemeClr val="dk1"/>
                </a:solidFill>
              </a:defRPr>
            </a:lvl1pPr>
            <a:lvl2pPr marL="914400" lvl="1" indent="-406400" algn="l">
              <a:lnSpc>
                <a:spcPct val="115000"/>
              </a:lnSpc>
              <a:spcBef>
                <a:spcPts val="0"/>
              </a:spcBef>
              <a:spcAft>
                <a:spcPts val="0"/>
              </a:spcAft>
              <a:buClr>
                <a:schemeClr val="dk1"/>
              </a:buClr>
              <a:buSzPts val="2800"/>
              <a:buChar char="○"/>
              <a:defRPr>
                <a:solidFill>
                  <a:schemeClr val="dk1"/>
                </a:solidFill>
              </a:defRPr>
            </a:lvl2pPr>
            <a:lvl3pPr marL="1371600" lvl="2" indent="-406400" algn="l">
              <a:lnSpc>
                <a:spcPct val="115000"/>
              </a:lnSpc>
              <a:spcBef>
                <a:spcPts val="0"/>
              </a:spcBef>
              <a:spcAft>
                <a:spcPts val="0"/>
              </a:spcAft>
              <a:buClr>
                <a:schemeClr val="dk1"/>
              </a:buClr>
              <a:buSzPts val="2800"/>
              <a:buChar char="■"/>
              <a:defRPr>
                <a:solidFill>
                  <a:schemeClr val="dk1"/>
                </a:solidFill>
              </a:defRPr>
            </a:lvl3pPr>
            <a:lvl4pPr marL="1828800" lvl="3" indent="-406400" algn="l">
              <a:lnSpc>
                <a:spcPct val="115000"/>
              </a:lnSpc>
              <a:spcBef>
                <a:spcPts val="0"/>
              </a:spcBef>
              <a:spcAft>
                <a:spcPts val="0"/>
              </a:spcAft>
              <a:buClr>
                <a:schemeClr val="dk1"/>
              </a:buClr>
              <a:buSzPts val="2800"/>
              <a:buChar char="●"/>
              <a:defRPr>
                <a:solidFill>
                  <a:schemeClr val="dk1"/>
                </a:solidFill>
              </a:defRPr>
            </a:lvl4pPr>
            <a:lvl5pPr marL="2286000" lvl="4" indent="-406400" algn="l">
              <a:lnSpc>
                <a:spcPct val="115000"/>
              </a:lnSpc>
              <a:spcBef>
                <a:spcPts val="0"/>
              </a:spcBef>
              <a:spcAft>
                <a:spcPts val="0"/>
              </a:spcAft>
              <a:buClr>
                <a:schemeClr val="dk1"/>
              </a:buClr>
              <a:buSzPts val="2800"/>
              <a:buChar char="○"/>
              <a:defRPr>
                <a:solidFill>
                  <a:schemeClr val="dk1"/>
                </a:solidFill>
              </a:defRPr>
            </a:lvl5pPr>
            <a:lvl6pPr marL="2743200" lvl="5" indent="-406400" algn="l">
              <a:lnSpc>
                <a:spcPct val="115000"/>
              </a:lnSpc>
              <a:spcBef>
                <a:spcPts val="0"/>
              </a:spcBef>
              <a:spcAft>
                <a:spcPts val="0"/>
              </a:spcAft>
              <a:buClr>
                <a:schemeClr val="dk1"/>
              </a:buClr>
              <a:buSzPts val="2800"/>
              <a:buChar char="■"/>
              <a:defRPr>
                <a:solidFill>
                  <a:schemeClr val="dk1"/>
                </a:solidFill>
              </a:defRPr>
            </a:lvl6pPr>
            <a:lvl7pPr marL="3200400" lvl="6" indent="-406400" algn="l">
              <a:lnSpc>
                <a:spcPct val="115000"/>
              </a:lnSpc>
              <a:spcBef>
                <a:spcPts val="0"/>
              </a:spcBef>
              <a:spcAft>
                <a:spcPts val="0"/>
              </a:spcAft>
              <a:buClr>
                <a:schemeClr val="dk1"/>
              </a:buClr>
              <a:buSzPts val="2800"/>
              <a:buChar char="●"/>
              <a:defRPr>
                <a:solidFill>
                  <a:schemeClr val="dk1"/>
                </a:solidFill>
              </a:defRPr>
            </a:lvl7pPr>
            <a:lvl8pPr marL="3657600" lvl="7" indent="-406400" algn="l">
              <a:lnSpc>
                <a:spcPct val="115000"/>
              </a:lnSpc>
              <a:spcBef>
                <a:spcPts val="0"/>
              </a:spcBef>
              <a:spcAft>
                <a:spcPts val="0"/>
              </a:spcAft>
              <a:buClr>
                <a:schemeClr val="dk1"/>
              </a:buClr>
              <a:buSzPts val="2800"/>
              <a:buChar char="○"/>
              <a:defRPr>
                <a:solidFill>
                  <a:schemeClr val="dk1"/>
                </a:solidFill>
              </a:defRPr>
            </a:lvl8pPr>
            <a:lvl9pPr marL="4114800" lvl="8" indent="-406400" algn="l">
              <a:lnSpc>
                <a:spcPct val="115000"/>
              </a:lnSpc>
              <a:spcBef>
                <a:spcPts val="0"/>
              </a:spcBef>
              <a:spcAft>
                <a:spcPts val="0"/>
              </a:spcAft>
              <a:buClr>
                <a:schemeClr val="dk1"/>
              </a:buClr>
              <a:buSzPts val="2800"/>
              <a:buChar char="■"/>
              <a:defRPr>
                <a:solidFill>
                  <a:schemeClr val="dk1"/>
                </a:solidFill>
              </a:defRPr>
            </a:lvl9pPr>
          </a:lstStyle>
          <a:p>
            <a:endParaRPr/>
          </a:p>
        </p:txBody>
      </p:sp>
      <p:sp>
        <p:nvSpPr>
          <p:cNvPr id="180" name="Google Shape;180;g37967868bcc_0_1543"/>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1"/>
        <p:cNvGrpSpPr/>
        <p:nvPr/>
      </p:nvGrpSpPr>
      <p:grpSpPr>
        <a:xfrm>
          <a:off x="0" y="0"/>
          <a:ext cx="0" cy="0"/>
          <a:chOff x="0" y="0"/>
          <a:chExt cx="0" cy="0"/>
        </a:xfrm>
      </p:grpSpPr>
      <p:sp>
        <p:nvSpPr>
          <p:cNvPr id="182" name="Google Shape;182;g37967868bcc_0_1549"/>
          <p:cNvSpPr txBox="1">
            <a:spLocks noGrp="1"/>
          </p:cNvSpPr>
          <p:nvPr>
            <p:ph type="body" idx="1"/>
          </p:nvPr>
        </p:nvSpPr>
        <p:spPr>
          <a:xfrm>
            <a:off x="623400" y="8461150"/>
            <a:ext cx="11997600" cy="1210200"/>
          </a:xfrm>
          <a:prstGeom prst="rect">
            <a:avLst/>
          </a:prstGeom>
          <a:noFill/>
          <a:ln>
            <a:noFill/>
          </a:ln>
        </p:spPr>
        <p:txBody>
          <a:bodyPr spcFirstLastPara="1" wrap="square" lIns="182850" tIns="182850" rIns="182850" bIns="182850" anchor="ctr" anchorCtr="0">
            <a:normAutofit/>
          </a:bodyPr>
          <a:lstStyle>
            <a:lvl1pPr marL="457200" lvl="0" indent="-228600" algn="l">
              <a:lnSpc>
                <a:spcPct val="100000"/>
              </a:lnSpc>
              <a:spcBef>
                <a:spcPts val="0"/>
              </a:spcBef>
              <a:spcAft>
                <a:spcPts val="0"/>
              </a:spcAft>
              <a:buSzPts val="3600"/>
              <a:buNone/>
              <a:defRPr/>
            </a:lvl1pPr>
          </a:lstStyle>
          <a:p>
            <a:endParaRPr/>
          </a:p>
        </p:txBody>
      </p:sp>
      <p:sp>
        <p:nvSpPr>
          <p:cNvPr id="183" name="Google Shape;183;g37967868bcc_0_1549"/>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4"/>
        <p:cNvGrpSpPr/>
        <p:nvPr/>
      </p:nvGrpSpPr>
      <p:grpSpPr>
        <a:xfrm>
          <a:off x="0" y="0"/>
          <a:ext cx="0" cy="0"/>
          <a:chOff x="0" y="0"/>
          <a:chExt cx="0" cy="0"/>
        </a:xfrm>
      </p:grpSpPr>
      <p:sp>
        <p:nvSpPr>
          <p:cNvPr id="185" name="Google Shape;185;g37967868bcc_0_1552"/>
          <p:cNvSpPr txBox="1">
            <a:spLocks noGrp="1"/>
          </p:cNvSpPr>
          <p:nvPr>
            <p:ph type="title" hasCustomPrompt="1"/>
          </p:nvPr>
        </p:nvSpPr>
        <p:spPr>
          <a:xfrm>
            <a:off x="623400" y="2212250"/>
            <a:ext cx="17041200" cy="3927000"/>
          </a:xfrm>
          <a:prstGeom prst="rect">
            <a:avLst/>
          </a:prstGeom>
          <a:noFill/>
          <a:ln>
            <a:noFill/>
          </a:ln>
        </p:spPr>
        <p:txBody>
          <a:bodyPr spcFirstLastPara="1" wrap="square" lIns="182850" tIns="182850" rIns="182850" bIns="182850" anchor="b" anchorCtr="0">
            <a:normAutofit/>
          </a:bodyPr>
          <a:lstStyle>
            <a:lvl1pPr lvl="0" algn="ctr">
              <a:lnSpc>
                <a:spcPct val="100000"/>
              </a:lnSpc>
              <a:spcBef>
                <a:spcPts val="0"/>
              </a:spcBef>
              <a:spcAft>
                <a:spcPts val="0"/>
              </a:spcAft>
              <a:buSzPts val="24000"/>
              <a:buNone/>
              <a:defRPr sz="24000"/>
            </a:lvl1pPr>
            <a:lvl2pPr lvl="1" algn="ctr">
              <a:lnSpc>
                <a:spcPct val="100000"/>
              </a:lnSpc>
              <a:spcBef>
                <a:spcPts val="0"/>
              </a:spcBef>
              <a:spcAft>
                <a:spcPts val="0"/>
              </a:spcAft>
              <a:buSzPts val="24000"/>
              <a:buNone/>
              <a:defRPr sz="24000"/>
            </a:lvl2pPr>
            <a:lvl3pPr lvl="2" algn="ctr">
              <a:lnSpc>
                <a:spcPct val="100000"/>
              </a:lnSpc>
              <a:spcBef>
                <a:spcPts val="0"/>
              </a:spcBef>
              <a:spcAft>
                <a:spcPts val="0"/>
              </a:spcAft>
              <a:buSzPts val="24000"/>
              <a:buNone/>
              <a:defRPr sz="24000"/>
            </a:lvl3pPr>
            <a:lvl4pPr lvl="3" algn="ctr">
              <a:lnSpc>
                <a:spcPct val="100000"/>
              </a:lnSpc>
              <a:spcBef>
                <a:spcPts val="0"/>
              </a:spcBef>
              <a:spcAft>
                <a:spcPts val="0"/>
              </a:spcAft>
              <a:buSzPts val="24000"/>
              <a:buNone/>
              <a:defRPr sz="24000"/>
            </a:lvl4pPr>
            <a:lvl5pPr lvl="4" algn="ctr">
              <a:lnSpc>
                <a:spcPct val="100000"/>
              </a:lnSpc>
              <a:spcBef>
                <a:spcPts val="0"/>
              </a:spcBef>
              <a:spcAft>
                <a:spcPts val="0"/>
              </a:spcAft>
              <a:buSzPts val="24000"/>
              <a:buNone/>
              <a:defRPr sz="24000"/>
            </a:lvl5pPr>
            <a:lvl6pPr lvl="5" algn="ctr">
              <a:lnSpc>
                <a:spcPct val="100000"/>
              </a:lnSpc>
              <a:spcBef>
                <a:spcPts val="0"/>
              </a:spcBef>
              <a:spcAft>
                <a:spcPts val="0"/>
              </a:spcAft>
              <a:buSzPts val="24000"/>
              <a:buNone/>
              <a:defRPr sz="24000"/>
            </a:lvl6pPr>
            <a:lvl7pPr lvl="6" algn="ctr">
              <a:lnSpc>
                <a:spcPct val="100000"/>
              </a:lnSpc>
              <a:spcBef>
                <a:spcPts val="0"/>
              </a:spcBef>
              <a:spcAft>
                <a:spcPts val="0"/>
              </a:spcAft>
              <a:buSzPts val="24000"/>
              <a:buNone/>
              <a:defRPr sz="24000"/>
            </a:lvl7pPr>
            <a:lvl8pPr lvl="7" algn="ctr">
              <a:lnSpc>
                <a:spcPct val="100000"/>
              </a:lnSpc>
              <a:spcBef>
                <a:spcPts val="0"/>
              </a:spcBef>
              <a:spcAft>
                <a:spcPts val="0"/>
              </a:spcAft>
              <a:buSzPts val="24000"/>
              <a:buNone/>
              <a:defRPr sz="24000"/>
            </a:lvl8pPr>
            <a:lvl9pPr lvl="8" algn="ctr">
              <a:lnSpc>
                <a:spcPct val="100000"/>
              </a:lnSpc>
              <a:spcBef>
                <a:spcPts val="0"/>
              </a:spcBef>
              <a:spcAft>
                <a:spcPts val="0"/>
              </a:spcAft>
              <a:buSzPts val="24000"/>
              <a:buNone/>
              <a:defRPr sz="24000"/>
            </a:lvl9pPr>
          </a:lstStyle>
          <a:p>
            <a:r>
              <a:t>xx%</a:t>
            </a:r>
          </a:p>
        </p:txBody>
      </p:sp>
      <p:sp>
        <p:nvSpPr>
          <p:cNvPr id="186" name="Google Shape;186;g37967868bcc_0_1552"/>
          <p:cNvSpPr txBox="1">
            <a:spLocks noGrp="1"/>
          </p:cNvSpPr>
          <p:nvPr>
            <p:ph type="body" idx="1"/>
          </p:nvPr>
        </p:nvSpPr>
        <p:spPr>
          <a:xfrm>
            <a:off x="623400" y="6304450"/>
            <a:ext cx="17041200" cy="2601600"/>
          </a:xfrm>
          <a:prstGeom prst="rect">
            <a:avLst/>
          </a:prstGeom>
          <a:noFill/>
          <a:ln>
            <a:noFill/>
          </a:ln>
        </p:spPr>
        <p:txBody>
          <a:bodyPr spcFirstLastPara="1" wrap="square" lIns="182850" tIns="182850" rIns="182850" bIns="182850" anchor="t" anchorCtr="0">
            <a:normAutofit/>
          </a:bodyPr>
          <a:lstStyle>
            <a:lvl1pPr marL="457200" lvl="0" indent="-457200" algn="ctr">
              <a:lnSpc>
                <a:spcPct val="115000"/>
              </a:lnSpc>
              <a:spcBef>
                <a:spcPts val="0"/>
              </a:spcBef>
              <a:spcAft>
                <a:spcPts val="0"/>
              </a:spcAft>
              <a:buSzPts val="3600"/>
              <a:buChar char="●"/>
              <a:defRPr/>
            </a:lvl1pPr>
            <a:lvl2pPr marL="914400" lvl="1" indent="-406400" algn="ctr">
              <a:lnSpc>
                <a:spcPct val="115000"/>
              </a:lnSpc>
              <a:spcBef>
                <a:spcPts val="0"/>
              </a:spcBef>
              <a:spcAft>
                <a:spcPts val="0"/>
              </a:spcAft>
              <a:buSzPts val="2800"/>
              <a:buChar char="○"/>
              <a:defRPr/>
            </a:lvl2pPr>
            <a:lvl3pPr marL="1371600" lvl="2" indent="-406400" algn="ctr">
              <a:lnSpc>
                <a:spcPct val="115000"/>
              </a:lnSpc>
              <a:spcBef>
                <a:spcPts val="0"/>
              </a:spcBef>
              <a:spcAft>
                <a:spcPts val="0"/>
              </a:spcAft>
              <a:buSzPts val="2800"/>
              <a:buChar char="■"/>
              <a:defRPr/>
            </a:lvl3pPr>
            <a:lvl4pPr marL="1828800" lvl="3" indent="-406400" algn="ctr">
              <a:lnSpc>
                <a:spcPct val="115000"/>
              </a:lnSpc>
              <a:spcBef>
                <a:spcPts val="0"/>
              </a:spcBef>
              <a:spcAft>
                <a:spcPts val="0"/>
              </a:spcAft>
              <a:buSzPts val="2800"/>
              <a:buChar char="●"/>
              <a:defRPr/>
            </a:lvl4pPr>
            <a:lvl5pPr marL="2286000" lvl="4" indent="-406400" algn="ctr">
              <a:lnSpc>
                <a:spcPct val="115000"/>
              </a:lnSpc>
              <a:spcBef>
                <a:spcPts val="0"/>
              </a:spcBef>
              <a:spcAft>
                <a:spcPts val="0"/>
              </a:spcAft>
              <a:buSzPts val="2800"/>
              <a:buChar char="○"/>
              <a:defRPr/>
            </a:lvl5pPr>
            <a:lvl6pPr marL="2743200" lvl="5" indent="-406400" algn="ctr">
              <a:lnSpc>
                <a:spcPct val="115000"/>
              </a:lnSpc>
              <a:spcBef>
                <a:spcPts val="0"/>
              </a:spcBef>
              <a:spcAft>
                <a:spcPts val="0"/>
              </a:spcAft>
              <a:buSzPts val="2800"/>
              <a:buChar char="■"/>
              <a:defRPr/>
            </a:lvl6pPr>
            <a:lvl7pPr marL="3200400" lvl="6" indent="-406400" algn="ctr">
              <a:lnSpc>
                <a:spcPct val="115000"/>
              </a:lnSpc>
              <a:spcBef>
                <a:spcPts val="0"/>
              </a:spcBef>
              <a:spcAft>
                <a:spcPts val="0"/>
              </a:spcAft>
              <a:buSzPts val="2800"/>
              <a:buChar char="●"/>
              <a:defRPr/>
            </a:lvl7pPr>
            <a:lvl8pPr marL="3657600" lvl="7" indent="-406400" algn="ctr">
              <a:lnSpc>
                <a:spcPct val="115000"/>
              </a:lnSpc>
              <a:spcBef>
                <a:spcPts val="0"/>
              </a:spcBef>
              <a:spcAft>
                <a:spcPts val="0"/>
              </a:spcAft>
              <a:buSzPts val="2800"/>
              <a:buChar char="○"/>
              <a:defRPr/>
            </a:lvl8pPr>
            <a:lvl9pPr marL="4114800" lvl="8" indent="-406400" algn="ctr">
              <a:lnSpc>
                <a:spcPct val="115000"/>
              </a:lnSpc>
              <a:spcBef>
                <a:spcPts val="0"/>
              </a:spcBef>
              <a:spcAft>
                <a:spcPts val="0"/>
              </a:spcAft>
              <a:buSzPts val="2800"/>
              <a:buChar char="■"/>
              <a:defRPr/>
            </a:lvl9pPr>
          </a:lstStyle>
          <a:p>
            <a:endParaRPr/>
          </a:p>
        </p:txBody>
      </p:sp>
      <p:sp>
        <p:nvSpPr>
          <p:cNvPr id="187" name="Google Shape;187;g37967868bcc_0_1552"/>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8"/>
        <p:cNvGrpSpPr/>
        <p:nvPr/>
      </p:nvGrpSpPr>
      <p:grpSpPr>
        <a:xfrm>
          <a:off x="0" y="0"/>
          <a:ext cx="0" cy="0"/>
          <a:chOff x="0" y="0"/>
          <a:chExt cx="0" cy="0"/>
        </a:xfrm>
      </p:grpSpPr>
      <p:sp>
        <p:nvSpPr>
          <p:cNvPr id="189" name="Google Shape;189;g37967868bcc_0_1556"/>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190"/>
        <p:cNvGrpSpPr/>
        <p:nvPr/>
      </p:nvGrpSpPr>
      <p:grpSpPr>
        <a:xfrm>
          <a:off x="0" y="0"/>
          <a:ext cx="0" cy="0"/>
          <a:chOff x="0" y="0"/>
          <a:chExt cx="0" cy="0"/>
        </a:xfrm>
      </p:grpSpPr>
      <p:pic>
        <p:nvPicPr>
          <p:cNvPr id="191" name="Google Shape;191;g37967868bcc_0_1558"/>
          <p:cNvPicPr preferRelativeResize="0"/>
          <p:nvPr/>
        </p:nvPicPr>
        <p:blipFill rotWithShape="1">
          <a:blip r:embed="rId2">
            <a:alphaModFix/>
          </a:blip>
          <a:srcRect/>
          <a:stretch/>
        </p:blipFill>
        <p:spPr>
          <a:xfrm>
            <a:off x="15606024" y="8661324"/>
            <a:ext cx="1803900" cy="901950"/>
          </a:xfrm>
          <a:prstGeom prst="rect">
            <a:avLst/>
          </a:prstGeom>
          <a:noFill/>
          <a:ln>
            <a:noFill/>
          </a:ln>
        </p:spPr>
      </p:pic>
      <p:pic>
        <p:nvPicPr>
          <p:cNvPr id="192" name="Google Shape;192;g37967868bcc_0_1558"/>
          <p:cNvPicPr preferRelativeResize="0"/>
          <p:nvPr/>
        </p:nvPicPr>
        <p:blipFill rotWithShape="1">
          <a:blip r:embed="rId3">
            <a:alphaModFix/>
          </a:blip>
          <a:srcRect/>
          <a:stretch/>
        </p:blipFill>
        <p:spPr>
          <a:xfrm>
            <a:off x="-72876" y="-51374"/>
            <a:ext cx="18433749" cy="10389752"/>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ítulo e corpo 1">
  <p:cSld name="TITLE_AND_BODY_1">
    <p:spTree>
      <p:nvGrpSpPr>
        <p:cNvPr id="1" name="Shape 193"/>
        <p:cNvGrpSpPr/>
        <p:nvPr/>
      </p:nvGrpSpPr>
      <p:grpSpPr>
        <a:xfrm>
          <a:off x="0" y="0"/>
          <a:ext cx="0" cy="0"/>
          <a:chOff x="0" y="0"/>
          <a:chExt cx="0" cy="0"/>
        </a:xfrm>
      </p:grpSpPr>
      <p:pic>
        <p:nvPicPr>
          <p:cNvPr id="194" name="Google Shape;194;g37967868bcc_0_1561"/>
          <p:cNvPicPr preferRelativeResize="0"/>
          <p:nvPr/>
        </p:nvPicPr>
        <p:blipFill rotWithShape="1">
          <a:blip r:embed="rId2">
            <a:alphaModFix/>
          </a:blip>
          <a:srcRect/>
          <a:stretch/>
        </p:blipFill>
        <p:spPr>
          <a:xfrm>
            <a:off x="0" y="190"/>
            <a:ext cx="18288000" cy="1028661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lide de título 1">
  <p:cSld name="TITLE_1">
    <p:spTree>
      <p:nvGrpSpPr>
        <p:cNvPr id="1" name="Shape 195"/>
        <p:cNvGrpSpPr/>
        <p:nvPr/>
      </p:nvGrpSpPr>
      <p:grpSpPr>
        <a:xfrm>
          <a:off x="0" y="0"/>
          <a:ext cx="0" cy="0"/>
          <a:chOff x="0" y="0"/>
          <a:chExt cx="0" cy="0"/>
        </a:xfrm>
      </p:grpSpPr>
      <p:sp>
        <p:nvSpPr>
          <p:cNvPr id="196" name="Google Shape;196;g37967868bcc_0_1563"/>
          <p:cNvSpPr txBox="1">
            <a:spLocks noGrp="1"/>
          </p:cNvSpPr>
          <p:nvPr>
            <p:ph type="ctrTitle"/>
          </p:nvPr>
        </p:nvSpPr>
        <p:spPr>
          <a:xfrm>
            <a:off x="623416" y="1489150"/>
            <a:ext cx="17041200" cy="4105200"/>
          </a:xfrm>
          <a:prstGeom prst="rect">
            <a:avLst/>
          </a:prstGeom>
          <a:noFill/>
          <a:ln>
            <a:noFill/>
          </a:ln>
        </p:spPr>
        <p:txBody>
          <a:bodyPr spcFirstLastPara="1" wrap="square" lIns="182850" tIns="182850" rIns="182850" bIns="182850" anchor="b" anchorCtr="0">
            <a:normAutofit/>
          </a:bodyPr>
          <a:lstStyle>
            <a:lvl1pPr lvl="0" algn="ctr">
              <a:lnSpc>
                <a:spcPct val="100000"/>
              </a:lnSpc>
              <a:spcBef>
                <a:spcPts val="0"/>
              </a:spcBef>
              <a:spcAft>
                <a:spcPts val="0"/>
              </a:spcAft>
              <a:buSzPts val="10400"/>
              <a:buNone/>
              <a:defRPr sz="10400"/>
            </a:lvl1pPr>
            <a:lvl2pPr lvl="1" algn="ctr">
              <a:lnSpc>
                <a:spcPct val="100000"/>
              </a:lnSpc>
              <a:spcBef>
                <a:spcPts val="0"/>
              </a:spcBef>
              <a:spcAft>
                <a:spcPts val="0"/>
              </a:spcAft>
              <a:buSzPts val="10400"/>
              <a:buNone/>
              <a:defRPr sz="10400"/>
            </a:lvl2pPr>
            <a:lvl3pPr lvl="2" algn="ctr">
              <a:lnSpc>
                <a:spcPct val="100000"/>
              </a:lnSpc>
              <a:spcBef>
                <a:spcPts val="0"/>
              </a:spcBef>
              <a:spcAft>
                <a:spcPts val="0"/>
              </a:spcAft>
              <a:buSzPts val="10400"/>
              <a:buNone/>
              <a:defRPr sz="10400"/>
            </a:lvl3pPr>
            <a:lvl4pPr lvl="3" algn="ctr">
              <a:lnSpc>
                <a:spcPct val="100000"/>
              </a:lnSpc>
              <a:spcBef>
                <a:spcPts val="0"/>
              </a:spcBef>
              <a:spcAft>
                <a:spcPts val="0"/>
              </a:spcAft>
              <a:buSzPts val="10400"/>
              <a:buNone/>
              <a:defRPr sz="10400"/>
            </a:lvl4pPr>
            <a:lvl5pPr lvl="4" algn="ctr">
              <a:lnSpc>
                <a:spcPct val="100000"/>
              </a:lnSpc>
              <a:spcBef>
                <a:spcPts val="0"/>
              </a:spcBef>
              <a:spcAft>
                <a:spcPts val="0"/>
              </a:spcAft>
              <a:buSzPts val="10400"/>
              <a:buNone/>
              <a:defRPr sz="10400"/>
            </a:lvl5pPr>
            <a:lvl6pPr lvl="5" algn="ctr">
              <a:lnSpc>
                <a:spcPct val="100000"/>
              </a:lnSpc>
              <a:spcBef>
                <a:spcPts val="0"/>
              </a:spcBef>
              <a:spcAft>
                <a:spcPts val="0"/>
              </a:spcAft>
              <a:buSzPts val="10400"/>
              <a:buNone/>
              <a:defRPr sz="10400"/>
            </a:lvl6pPr>
            <a:lvl7pPr lvl="6" algn="ctr">
              <a:lnSpc>
                <a:spcPct val="100000"/>
              </a:lnSpc>
              <a:spcBef>
                <a:spcPts val="0"/>
              </a:spcBef>
              <a:spcAft>
                <a:spcPts val="0"/>
              </a:spcAft>
              <a:buSzPts val="10400"/>
              <a:buNone/>
              <a:defRPr sz="10400"/>
            </a:lvl7pPr>
            <a:lvl8pPr lvl="7" algn="ctr">
              <a:lnSpc>
                <a:spcPct val="100000"/>
              </a:lnSpc>
              <a:spcBef>
                <a:spcPts val="0"/>
              </a:spcBef>
              <a:spcAft>
                <a:spcPts val="0"/>
              </a:spcAft>
              <a:buSzPts val="10400"/>
              <a:buNone/>
              <a:defRPr sz="10400"/>
            </a:lvl8pPr>
            <a:lvl9pPr lvl="8" algn="ctr">
              <a:lnSpc>
                <a:spcPct val="100000"/>
              </a:lnSpc>
              <a:spcBef>
                <a:spcPts val="0"/>
              </a:spcBef>
              <a:spcAft>
                <a:spcPts val="0"/>
              </a:spcAft>
              <a:buSzPts val="10400"/>
              <a:buNone/>
              <a:defRPr sz="10400"/>
            </a:lvl9pPr>
          </a:lstStyle>
          <a:p>
            <a:endParaRPr/>
          </a:p>
        </p:txBody>
      </p:sp>
      <p:sp>
        <p:nvSpPr>
          <p:cNvPr id="197" name="Google Shape;197;g37967868bcc_0_1563"/>
          <p:cNvSpPr txBox="1">
            <a:spLocks noGrp="1"/>
          </p:cNvSpPr>
          <p:nvPr>
            <p:ph type="subTitle" idx="1"/>
          </p:nvPr>
        </p:nvSpPr>
        <p:spPr>
          <a:xfrm>
            <a:off x="623400" y="5668250"/>
            <a:ext cx="17041200" cy="1585200"/>
          </a:xfrm>
          <a:prstGeom prst="rect">
            <a:avLst/>
          </a:prstGeom>
          <a:noFill/>
          <a:ln>
            <a:noFill/>
          </a:ln>
        </p:spPr>
        <p:txBody>
          <a:bodyPr spcFirstLastPara="1" wrap="square" lIns="182850" tIns="182850" rIns="182850" bIns="182850" anchor="t"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198" name="Google Shape;198;g37967868bcc_0_1563"/>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Image Grid">
  <p:cSld name="Image Grid">
    <p:bg>
      <p:bgPr>
        <a:solidFill>
          <a:srgbClr val="000000"/>
        </a:solidFill>
        <a:effectLst/>
      </p:bgPr>
    </p:bg>
    <p:spTree>
      <p:nvGrpSpPr>
        <p:cNvPr id="1" name="Shape 199"/>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200"/>
        <p:cNvGrpSpPr/>
        <p:nvPr/>
      </p:nvGrpSpPr>
      <p:grpSpPr>
        <a:xfrm>
          <a:off x="0" y="0"/>
          <a:ext cx="0" cy="0"/>
          <a:chOff x="0" y="0"/>
          <a:chExt cx="0" cy="0"/>
        </a:xfrm>
      </p:grpSpPr>
      <p:pic>
        <p:nvPicPr>
          <p:cNvPr id="201" name="Google Shape;201;g37967868bcc_0_1568" descr="3D_01"/>
          <p:cNvPicPr preferRelativeResize="0"/>
          <p:nvPr/>
        </p:nvPicPr>
        <p:blipFill rotWithShape="1">
          <a:blip r:embed="rId2">
            <a:alphaModFix/>
          </a:blip>
          <a:srcRect l="11223" r="16741"/>
          <a:stretch/>
        </p:blipFill>
        <p:spPr>
          <a:xfrm>
            <a:off x="-8456" y="0"/>
            <a:ext cx="18304932" cy="10286999"/>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lide de título 2 1">
  <p:cSld name="TITLE_8">
    <p:spTree>
      <p:nvGrpSpPr>
        <p:cNvPr id="1" name="Shape 202"/>
        <p:cNvGrpSpPr/>
        <p:nvPr/>
      </p:nvGrpSpPr>
      <p:grpSpPr>
        <a:xfrm>
          <a:off x="0" y="0"/>
          <a:ext cx="0" cy="0"/>
          <a:chOff x="0" y="0"/>
          <a:chExt cx="0" cy="0"/>
        </a:xfrm>
      </p:grpSpPr>
      <p:sp>
        <p:nvSpPr>
          <p:cNvPr id="203" name="Google Shape;203;g37967868bcc_0_1570"/>
          <p:cNvSpPr txBox="1">
            <a:spLocks noGrp="1"/>
          </p:cNvSpPr>
          <p:nvPr>
            <p:ph type="ctrTitle"/>
          </p:nvPr>
        </p:nvSpPr>
        <p:spPr>
          <a:xfrm>
            <a:off x="623416" y="1489150"/>
            <a:ext cx="17041200" cy="4105200"/>
          </a:xfrm>
          <a:prstGeom prst="rect">
            <a:avLst/>
          </a:prstGeom>
          <a:noFill/>
          <a:ln>
            <a:noFill/>
          </a:ln>
        </p:spPr>
        <p:txBody>
          <a:bodyPr spcFirstLastPara="1" wrap="square" lIns="182850" tIns="182850" rIns="182850" bIns="182850" anchor="b" anchorCtr="0">
            <a:normAutofit/>
          </a:bodyPr>
          <a:lstStyle>
            <a:lvl1pPr lvl="0" algn="ctr">
              <a:lnSpc>
                <a:spcPct val="100000"/>
              </a:lnSpc>
              <a:spcBef>
                <a:spcPts val="0"/>
              </a:spcBef>
              <a:spcAft>
                <a:spcPts val="0"/>
              </a:spcAft>
              <a:buSzPts val="10400"/>
              <a:buNone/>
              <a:defRPr sz="10400"/>
            </a:lvl1pPr>
            <a:lvl2pPr lvl="1" algn="ctr">
              <a:lnSpc>
                <a:spcPct val="100000"/>
              </a:lnSpc>
              <a:spcBef>
                <a:spcPts val="0"/>
              </a:spcBef>
              <a:spcAft>
                <a:spcPts val="0"/>
              </a:spcAft>
              <a:buSzPts val="10400"/>
              <a:buNone/>
              <a:defRPr sz="10400"/>
            </a:lvl2pPr>
            <a:lvl3pPr lvl="2" algn="ctr">
              <a:lnSpc>
                <a:spcPct val="100000"/>
              </a:lnSpc>
              <a:spcBef>
                <a:spcPts val="0"/>
              </a:spcBef>
              <a:spcAft>
                <a:spcPts val="0"/>
              </a:spcAft>
              <a:buSzPts val="10400"/>
              <a:buNone/>
              <a:defRPr sz="10400"/>
            </a:lvl3pPr>
            <a:lvl4pPr lvl="3" algn="ctr">
              <a:lnSpc>
                <a:spcPct val="100000"/>
              </a:lnSpc>
              <a:spcBef>
                <a:spcPts val="0"/>
              </a:spcBef>
              <a:spcAft>
                <a:spcPts val="0"/>
              </a:spcAft>
              <a:buSzPts val="10400"/>
              <a:buNone/>
              <a:defRPr sz="10400"/>
            </a:lvl4pPr>
            <a:lvl5pPr lvl="4" algn="ctr">
              <a:lnSpc>
                <a:spcPct val="100000"/>
              </a:lnSpc>
              <a:spcBef>
                <a:spcPts val="0"/>
              </a:spcBef>
              <a:spcAft>
                <a:spcPts val="0"/>
              </a:spcAft>
              <a:buSzPts val="10400"/>
              <a:buNone/>
              <a:defRPr sz="10400"/>
            </a:lvl5pPr>
            <a:lvl6pPr lvl="5" algn="ctr">
              <a:lnSpc>
                <a:spcPct val="100000"/>
              </a:lnSpc>
              <a:spcBef>
                <a:spcPts val="0"/>
              </a:spcBef>
              <a:spcAft>
                <a:spcPts val="0"/>
              </a:spcAft>
              <a:buSzPts val="10400"/>
              <a:buNone/>
              <a:defRPr sz="10400"/>
            </a:lvl6pPr>
            <a:lvl7pPr lvl="6" algn="ctr">
              <a:lnSpc>
                <a:spcPct val="100000"/>
              </a:lnSpc>
              <a:spcBef>
                <a:spcPts val="0"/>
              </a:spcBef>
              <a:spcAft>
                <a:spcPts val="0"/>
              </a:spcAft>
              <a:buSzPts val="10400"/>
              <a:buNone/>
              <a:defRPr sz="10400"/>
            </a:lvl7pPr>
            <a:lvl8pPr lvl="7" algn="ctr">
              <a:lnSpc>
                <a:spcPct val="100000"/>
              </a:lnSpc>
              <a:spcBef>
                <a:spcPts val="0"/>
              </a:spcBef>
              <a:spcAft>
                <a:spcPts val="0"/>
              </a:spcAft>
              <a:buSzPts val="10400"/>
              <a:buNone/>
              <a:defRPr sz="10400"/>
            </a:lvl8pPr>
            <a:lvl9pPr lvl="8" algn="ctr">
              <a:lnSpc>
                <a:spcPct val="100000"/>
              </a:lnSpc>
              <a:spcBef>
                <a:spcPts val="0"/>
              </a:spcBef>
              <a:spcAft>
                <a:spcPts val="0"/>
              </a:spcAft>
              <a:buSzPts val="10400"/>
              <a:buNone/>
              <a:defRPr sz="10400"/>
            </a:lvl9pPr>
          </a:lstStyle>
          <a:p>
            <a:endParaRPr/>
          </a:p>
        </p:txBody>
      </p:sp>
      <p:sp>
        <p:nvSpPr>
          <p:cNvPr id="204" name="Google Shape;204;g37967868bcc_0_1570"/>
          <p:cNvSpPr txBox="1">
            <a:spLocks noGrp="1"/>
          </p:cNvSpPr>
          <p:nvPr>
            <p:ph type="subTitle" idx="1"/>
          </p:nvPr>
        </p:nvSpPr>
        <p:spPr>
          <a:xfrm>
            <a:off x="623400" y="5668250"/>
            <a:ext cx="17041200" cy="1585200"/>
          </a:xfrm>
          <a:prstGeom prst="rect">
            <a:avLst/>
          </a:prstGeom>
          <a:noFill/>
          <a:ln>
            <a:noFill/>
          </a:ln>
        </p:spPr>
        <p:txBody>
          <a:bodyPr spcFirstLastPara="1" wrap="square" lIns="182850" tIns="182850" rIns="182850" bIns="182850" anchor="t"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205" name="Google Shape;205;g37967868bcc_0_1570"/>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body 1">
  <p:cSld name="1_Title and body">
    <p:spTree>
      <p:nvGrpSpPr>
        <p:cNvPr id="1" name="Shape 206"/>
        <p:cNvGrpSpPr/>
        <p:nvPr/>
      </p:nvGrpSpPr>
      <p:grpSpPr>
        <a:xfrm>
          <a:off x="0" y="0"/>
          <a:ext cx="0" cy="0"/>
          <a:chOff x="0" y="0"/>
          <a:chExt cx="0" cy="0"/>
        </a:xfrm>
      </p:grpSpPr>
      <p:pic>
        <p:nvPicPr>
          <p:cNvPr id="207" name="Google Shape;207;g37967868bcc_0_1574"/>
          <p:cNvPicPr preferRelativeResize="0"/>
          <p:nvPr/>
        </p:nvPicPr>
        <p:blipFill rotWithShape="1">
          <a:blip r:embed="rId2">
            <a:alphaModFix/>
          </a:blip>
          <a:srcRect/>
          <a:stretch/>
        </p:blipFill>
        <p:spPr>
          <a:xfrm>
            <a:off x="0" y="1904"/>
            <a:ext cx="18287996" cy="1028319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7 3 4 2">
  <p:cSld name="BLANK_7_3_4_2">
    <p:bg>
      <p:bgPr>
        <a:blipFill>
          <a:blip r:embed="rId2">
            <a:alphaModFix/>
          </a:blip>
          <a:stretch>
            <a:fillRect/>
          </a:stretch>
        </a:blipFill>
        <a:effectLst/>
      </p:bgPr>
    </p:bg>
    <p:spTree>
      <p:nvGrpSpPr>
        <p:cNvPr id="1" name="Shape 208"/>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5"/>
        <p:cNvGrpSpPr/>
        <p:nvPr/>
      </p:nvGrpSpPr>
      <p:grpSpPr>
        <a:xfrm>
          <a:off x="0" y="0"/>
          <a:ext cx="0" cy="0"/>
          <a:chOff x="0" y="0"/>
          <a:chExt cx="0" cy="0"/>
        </a:xfrm>
      </p:grpSpPr>
      <p:sp>
        <p:nvSpPr>
          <p:cNvPr id="216" name="Google Shape;216;g3648954c2d8_0_194"/>
          <p:cNvSpPr txBox="1">
            <a:spLocks noGrp="1"/>
          </p:cNvSpPr>
          <p:nvPr>
            <p:ph type="dt" idx="10"/>
          </p:nvPr>
        </p:nvSpPr>
        <p:spPr>
          <a:xfrm>
            <a:off x="457200" y="6356350"/>
            <a:ext cx="2133600" cy="365400"/>
          </a:xfrm>
          <a:prstGeom prst="rect">
            <a:avLst/>
          </a:prstGeom>
          <a:noFill/>
          <a:ln>
            <a:noFill/>
          </a:ln>
        </p:spPr>
        <p:txBody>
          <a:bodyPr spcFirstLastPara="1" wrap="square" lIns="91450" tIns="45700" rIns="9145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g3648954c2d8_0_194"/>
          <p:cNvSpPr txBox="1">
            <a:spLocks noGrp="1"/>
          </p:cNvSpPr>
          <p:nvPr>
            <p:ph type="ftr" idx="11"/>
          </p:nvPr>
        </p:nvSpPr>
        <p:spPr>
          <a:xfrm>
            <a:off x="3124200" y="6356350"/>
            <a:ext cx="2895600" cy="365400"/>
          </a:xfrm>
          <a:prstGeom prst="rect">
            <a:avLst/>
          </a:prstGeom>
          <a:noFill/>
          <a:ln>
            <a:noFill/>
          </a:ln>
        </p:spPr>
        <p:txBody>
          <a:bodyPr spcFirstLastPara="1" wrap="square" lIns="91450" tIns="45700" rIns="91450"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g3648954c2d8_0_194"/>
          <p:cNvSpPr txBox="1">
            <a:spLocks noGrp="1"/>
          </p:cNvSpPr>
          <p:nvPr>
            <p:ph type="sldNum" idx="12"/>
          </p:nvPr>
        </p:nvSpPr>
        <p:spPr>
          <a:xfrm>
            <a:off x="6553200" y="6356350"/>
            <a:ext cx="2133600" cy="365400"/>
          </a:xfrm>
          <a:prstGeom prst="rect">
            <a:avLst/>
          </a:prstGeom>
          <a:noFill/>
          <a:ln>
            <a:noFill/>
          </a:ln>
        </p:spPr>
        <p:txBody>
          <a:bodyPr spcFirstLastPara="1" wrap="square" lIns="91450" tIns="45700" rIns="9145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4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9"/>
        <p:cNvGrpSpPr/>
        <p:nvPr/>
      </p:nvGrpSpPr>
      <p:grpSpPr>
        <a:xfrm>
          <a:off x="0" y="0"/>
          <a:ext cx="0" cy="0"/>
          <a:chOff x="0" y="0"/>
          <a:chExt cx="0" cy="0"/>
        </a:xfrm>
      </p:grpSpPr>
      <p:sp>
        <p:nvSpPr>
          <p:cNvPr id="220" name="Google Shape;220;g3648954c2d8_0_198"/>
          <p:cNvSpPr txBox="1">
            <a:spLocks noGrp="1"/>
          </p:cNvSpPr>
          <p:nvPr>
            <p:ph type="ctrTitle"/>
          </p:nvPr>
        </p:nvSpPr>
        <p:spPr>
          <a:xfrm>
            <a:off x="685800" y="2130425"/>
            <a:ext cx="7772400" cy="1470000"/>
          </a:xfrm>
          <a:prstGeom prst="rect">
            <a:avLst/>
          </a:prstGeom>
          <a:noFill/>
          <a:ln>
            <a:noFill/>
          </a:ln>
        </p:spPr>
        <p:txBody>
          <a:bodyPr spcFirstLastPara="1" wrap="square" lIns="91450" tIns="45700" rIns="91450"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g3648954c2d8_0_198"/>
          <p:cNvSpPr txBox="1">
            <a:spLocks noGrp="1"/>
          </p:cNvSpPr>
          <p:nvPr>
            <p:ph type="subTitle" idx="1"/>
          </p:nvPr>
        </p:nvSpPr>
        <p:spPr>
          <a:xfrm>
            <a:off x="1371600" y="3886200"/>
            <a:ext cx="6400800" cy="1752600"/>
          </a:xfrm>
          <a:prstGeom prst="rect">
            <a:avLst/>
          </a:prstGeom>
          <a:noFill/>
          <a:ln>
            <a:noFill/>
          </a:ln>
        </p:spPr>
        <p:txBody>
          <a:bodyPr spcFirstLastPara="1" wrap="square" lIns="91450" tIns="45700" rIns="91450" bIns="45700" anchor="t" anchorCtr="0">
            <a:normAutofit/>
          </a:bodyPr>
          <a:lstStyle>
            <a:lvl1pPr lvl="0" algn="ctr">
              <a:lnSpc>
                <a:spcPct val="100000"/>
              </a:lnSpc>
              <a:spcBef>
                <a:spcPts val="600"/>
              </a:spcBef>
              <a:spcAft>
                <a:spcPts val="0"/>
              </a:spcAft>
              <a:buClr>
                <a:srgbClr val="888888"/>
              </a:buClr>
              <a:buSzPts val="3200"/>
              <a:buNone/>
              <a:defRPr>
                <a:solidFill>
                  <a:srgbClr val="888888"/>
                </a:solidFill>
              </a:defRPr>
            </a:lvl1pPr>
            <a:lvl2pPr lvl="1" algn="ctr">
              <a:lnSpc>
                <a:spcPct val="100000"/>
              </a:lnSpc>
              <a:spcBef>
                <a:spcPts val="600"/>
              </a:spcBef>
              <a:spcAft>
                <a:spcPts val="0"/>
              </a:spcAft>
              <a:buClr>
                <a:srgbClr val="888888"/>
              </a:buClr>
              <a:buSzPts val="2800"/>
              <a:buNone/>
              <a:defRPr>
                <a:solidFill>
                  <a:srgbClr val="888888"/>
                </a:solidFill>
              </a:defRPr>
            </a:lvl2pPr>
            <a:lvl3pPr lvl="2" algn="ctr">
              <a:lnSpc>
                <a:spcPct val="100000"/>
              </a:lnSpc>
              <a:spcBef>
                <a:spcPts val="40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22" name="Google Shape;222;g3648954c2d8_0_198"/>
          <p:cNvSpPr txBox="1">
            <a:spLocks noGrp="1"/>
          </p:cNvSpPr>
          <p:nvPr>
            <p:ph type="dt" idx="10"/>
          </p:nvPr>
        </p:nvSpPr>
        <p:spPr>
          <a:xfrm>
            <a:off x="457200" y="6356350"/>
            <a:ext cx="2133600" cy="365400"/>
          </a:xfrm>
          <a:prstGeom prst="rect">
            <a:avLst/>
          </a:prstGeom>
          <a:noFill/>
          <a:ln>
            <a:noFill/>
          </a:ln>
        </p:spPr>
        <p:txBody>
          <a:bodyPr spcFirstLastPara="1" wrap="square" lIns="91450" tIns="45700" rIns="9145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g3648954c2d8_0_198"/>
          <p:cNvSpPr txBox="1">
            <a:spLocks noGrp="1"/>
          </p:cNvSpPr>
          <p:nvPr>
            <p:ph type="ftr" idx="11"/>
          </p:nvPr>
        </p:nvSpPr>
        <p:spPr>
          <a:xfrm>
            <a:off x="3124200" y="6356350"/>
            <a:ext cx="2895600" cy="365400"/>
          </a:xfrm>
          <a:prstGeom prst="rect">
            <a:avLst/>
          </a:prstGeom>
          <a:noFill/>
          <a:ln>
            <a:noFill/>
          </a:ln>
        </p:spPr>
        <p:txBody>
          <a:bodyPr spcFirstLastPara="1" wrap="square" lIns="91450" tIns="45700" rIns="91450"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g3648954c2d8_0_198"/>
          <p:cNvSpPr txBox="1">
            <a:spLocks noGrp="1"/>
          </p:cNvSpPr>
          <p:nvPr>
            <p:ph type="sldNum" idx="12"/>
          </p:nvPr>
        </p:nvSpPr>
        <p:spPr>
          <a:xfrm>
            <a:off x="6553200" y="6356350"/>
            <a:ext cx="2133600" cy="365400"/>
          </a:xfrm>
          <a:prstGeom prst="rect">
            <a:avLst/>
          </a:prstGeom>
          <a:noFill/>
          <a:ln>
            <a:noFill/>
          </a:ln>
        </p:spPr>
        <p:txBody>
          <a:bodyPr spcFirstLastPara="1" wrap="square" lIns="91450" tIns="45700" rIns="9145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5"/>
        <p:cNvGrpSpPr/>
        <p:nvPr/>
      </p:nvGrpSpPr>
      <p:grpSpPr>
        <a:xfrm>
          <a:off x="0" y="0"/>
          <a:ext cx="0" cy="0"/>
          <a:chOff x="0" y="0"/>
          <a:chExt cx="0" cy="0"/>
        </a:xfrm>
      </p:grpSpPr>
      <p:sp>
        <p:nvSpPr>
          <p:cNvPr id="226" name="Google Shape;226;g3648954c2d8_0_204"/>
          <p:cNvSpPr txBox="1">
            <a:spLocks noGrp="1"/>
          </p:cNvSpPr>
          <p:nvPr>
            <p:ph type="title"/>
          </p:nvPr>
        </p:nvSpPr>
        <p:spPr>
          <a:xfrm>
            <a:off x="457200" y="274638"/>
            <a:ext cx="8229600" cy="1143000"/>
          </a:xfrm>
          <a:prstGeom prst="rect">
            <a:avLst/>
          </a:prstGeom>
          <a:noFill/>
          <a:ln>
            <a:noFill/>
          </a:ln>
        </p:spPr>
        <p:txBody>
          <a:bodyPr spcFirstLastPara="1" wrap="square" lIns="91450" tIns="45700" rIns="91450"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g3648954c2d8_0_204"/>
          <p:cNvSpPr txBox="1">
            <a:spLocks noGrp="1"/>
          </p:cNvSpPr>
          <p:nvPr>
            <p:ph type="body" idx="1"/>
          </p:nvPr>
        </p:nvSpPr>
        <p:spPr>
          <a:xfrm>
            <a:off x="457200" y="1600200"/>
            <a:ext cx="8229600" cy="4526400"/>
          </a:xfrm>
          <a:prstGeom prst="rect">
            <a:avLst/>
          </a:prstGeom>
          <a:noFill/>
          <a:ln>
            <a:noFill/>
          </a:ln>
        </p:spPr>
        <p:txBody>
          <a:bodyPr spcFirstLastPara="1" wrap="square" lIns="91450" tIns="45700" rIns="91450" bIns="45700" anchor="t" anchorCtr="0">
            <a:normAutofit/>
          </a:bodyPr>
          <a:lstStyle>
            <a:lvl1pPr marL="457200" lvl="0" indent="-342900" algn="l">
              <a:lnSpc>
                <a:spcPct val="100000"/>
              </a:lnSpc>
              <a:spcBef>
                <a:spcPts val="400"/>
              </a:spcBef>
              <a:spcAft>
                <a:spcPts val="0"/>
              </a:spcAft>
              <a:buClr>
                <a:schemeClr val="dk1"/>
              </a:buClr>
              <a:buSzPts val="1800"/>
              <a:buChar char="•"/>
              <a:defRPr/>
            </a:lvl1pPr>
            <a:lvl2pPr marL="914400" lvl="1" indent="-342900" algn="l">
              <a:lnSpc>
                <a:spcPct val="100000"/>
              </a:lnSpc>
              <a:spcBef>
                <a:spcPts val="400"/>
              </a:spcBef>
              <a:spcAft>
                <a:spcPts val="0"/>
              </a:spcAft>
              <a:buClr>
                <a:schemeClr val="dk1"/>
              </a:buClr>
              <a:buSzPts val="1800"/>
              <a:buChar char="–"/>
              <a:defRPr/>
            </a:lvl2pPr>
            <a:lvl3pPr marL="1371600" lvl="2" indent="-342900" algn="l">
              <a:lnSpc>
                <a:spcPct val="100000"/>
              </a:lnSpc>
              <a:spcBef>
                <a:spcPts val="400"/>
              </a:spcBef>
              <a:spcAft>
                <a:spcPts val="0"/>
              </a:spcAft>
              <a:buClr>
                <a:schemeClr val="dk1"/>
              </a:buClr>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342900" algn="l">
              <a:lnSpc>
                <a:spcPct val="100000"/>
              </a:lnSpc>
              <a:spcBef>
                <a:spcPts val="400"/>
              </a:spcBef>
              <a:spcAft>
                <a:spcPts val="0"/>
              </a:spcAft>
              <a:buClr>
                <a:schemeClr val="dk1"/>
              </a:buClr>
              <a:buSzPts val="1800"/>
              <a:buChar char="•"/>
              <a:defRPr/>
            </a:lvl9pPr>
          </a:lstStyle>
          <a:p>
            <a:endParaRPr/>
          </a:p>
        </p:txBody>
      </p:sp>
      <p:sp>
        <p:nvSpPr>
          <p:cNvPr id="228" name="Google Shape;228;g3648954c2d8_0_204"/>
          <p:cNvSpPr txBox="1">
            <a:spLocks noGrp="1"/>
          </p:cNvSpPr>
          <p:nvPr>
            <p:ph type="dt" idx="10"/>
          </p:nvPr>
        </p:nvSpPr>
        <p:spPr>
          <a:xfrm>
            <a:off x="457200" y="6356350"/>
            <a:ext cx="2133600" cy="365400"/>
          </a:xfrm>
          <a:prstGeom prst="rect">
            <a:avLst/>
          </a:prstGeom>
          <a:noFill/>
          <a:ln>
            <a:noFill/>
          </a:ln>
        </p:spPr>
        <p:txBody>
          <a:bodyPr spcFirstLastPara="1" wrap="square" lIns="91450" tIns="45700" rIns="9145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g3648954c2d8_0_204"/>
          <p:cNvSpPr txBox="1">
            <a:spLocks noGrp="1"/>
          </p:cNvSpPr>
          <p:nvPr>
            <p:ph type="ftr" idx="11"/>
          </p:nvPr>
        </p:nvSpPr>
        <p:spPr>
          <a:xfrm>
            <a:off x="3124200" y="6356350"/>
            <a:ext cx="2895600" cy="365400"/>
          </a:xfrm>
          <a:prstGeom prst="rect">
            <a:avLst/>
          </a:prstGeom>
          <a:noFill/>
          <a:ln>
            <a:noFill/>
          </a:ln>
        </p:spPr>
        <p:txBody>
          <a:bodyPr spcFirstLastPara="1" wrap="square" lIns="91450" tIns="45700" rIns="91450"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g3648954c2d8_0_204"/>
          <p:cNvSpPr txBox="1">
            <a:spLocks noGrp="1"/>
          </p:cNvSpPr>
          <p:nvPr>
            <p:ph type="sldNum" idx="12"/>
          </p:nvPr>
        </p:nvSpPr>
        <p:spPr>
          <a:xfrm>
            <a:off x="6553200" y="6356350"/>
            <a:ext cx="2133600" cy="365400"/>
          </a:xfrm>
          <a:prstGeom prst="rect">
            <a:avLst/>
          </a:prstGeom>
          <a:noFill/>
          <a:ln>
            <a:noFill/>
          </a:ln>
        </p:spPr>
        <p:txBody>
          <a:bodyPr spcFirstLastPara="1" wrap="square" lIns="91450" tIns="45700" rIns="9145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1"/>
        <p:cNvGrpSpPr/>
        <p:nvPr/>
      </p:nvGrpSpPr>
      <p:grpSpPr>
        <a:xfrm>
          <a:off x="0" y="0"/>
          <a:ext cx="0" cy="0"/>
          <a:chOff x="0" y="0"/>
          <a:chExt cx="0" cy="0"/>
        </a:xfrm>
      </p:grpSpPr>
      <p:sp>
        <p:nvSpPr>
          <p:cNvPr id="232" name="Google Shape;232;g3648954c2d8_0_210"/>
          <p:cNvSpPr txBox="1">
            <a:spLocks noGrp="1"/>
          </p:cNvSpPr>
          <p:nvPr>
            <p:ph type="title"/>
          </p:nvPr>
        </p:nvSpPr>
        <p:spPr>
          <a:xfrm>
            <a:off x="722313" y="4406900"/>
            <a:ext cx="7772400" cy="1362000"/>
          </a:xfrm>
          <a:prstGeom prst="rect">
            <a:avLst/>
          </a:prstGeom>
          <a:noFill/>
          <a:ln>
            <a:noFill/>
          </a:ln>
        </p:spPr>
        <p:txBody>
          <a:bodyPr spcFirstLastPara="1" wrap="square" lIns="91450" tIns="45700" rIns="91450"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g3648954c2d8_0_210"/>
          <p:cNvSpPr txBox="1">
            <a:spLocks noGrp="1"/>
          </p:cNvSpPr>
          <p:nvPr>
            <p:ph type="body" idx="1"/>
          </p:nvPr>
        </p:nvSpPr>
        <p:spPr>
          <a:xfrm>
            <a:off x="722313" y="2906713"/>
            <a:ext cx="7772400" cy="1500600"/>
          </a:xfrm>
          <a:prstGeom prst="rect">
            <a:avLst/>
          </a:prstGeom>
          <a:noFill/>
          <a:ln>
            <a:noFill/>
          </a:ln>
        </p:spPr>
        <p:txBody>
          <a:bodyPr spcFirstLastPara="1" wrap="square" lIns="91450" tIns="45700" rIns="91450"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400"/>
              </a:spcBef>
              <a:spcAft>
                <a:spcPts val="0"/>
              </a:spcAft>
              <a:buClr>
                <a:srgbClr val="888888"/>
              </a:buClr>
              <a:buSzPts val="1800"/>
              <a:buNone/>
              <a:defRPr sz="1800">
                <a:solidFill>
                  <a:srgbClr val="888888"/>
                </a:solidFill>
              </a:defRPr>
            </a:lvl2pPr>
            <a:lvl3pPr marL="1371600" lvl="2" indent="-228600" algn="l">
              <a:lnSpc>
                <a:spcPct val="100000"/>
              </a:lnSpc>
              <a:spcBef>
                <a:spcPts val="400"/>
              </a:spcBef>
              <a:spcAft>
                <a:spcPts val="0"/>
              </a:spcAft>
              <a:buClr>
                <a:srgbClr val="888888"/>
              </a:buClr>
              <a:buSzPts val="1600"/>
              <a:buNone/>
              <a:defRPr sz="1600">
                <a:solidFill>
                  <a:srgbClr val="888888"/>
                </a:solidFill>
              </a:defRPr>
            </a:lvl3pPr>
            <a:lvl4pPr marL="1828800" lvl="3" indent="-228600" algn="l">
              <a:lnSpc>
                <a:spcPct val="100000"/>
              </a:lnSpc>
              <a:spcBef>
                <a:spcPts val="200"/>
              </a:spcBef>
              <a:spcAft>
                <a:spcPts val="0"/>
              </a:spcAft>
              <a:buClr>
                <a:srgbClr val="888888"/>
              </a:buClr>
              <a:buSzPts val="1400"/>
              <a:buNone/>
              <a:defRPr sz="1400">
                <a:solidFill>
                  <a:srgbClr val="888888"/>
                </a:solidFill>
              </a:defRPr>
            </a:lvl4pPr>
            <a:lvl5pPr marL="2286000" lvl="4" indent="-228600" algn="l">
              <a:lnSpc>
                <a:spcPct val="100000"/>
              </a:lnSpc>
              <a:spcBef>
                <a:spcPts val="200"/>
              </a:spcBef>
              <a:spcAft>
                <a:spcPts val="0"/>
              </a:spcAft>
              <a:buClr>
                <a:srgbClr val="888888"/>
              </a:buClr>
              <a:buSzPts val="1400"/>
              <a:buNone/>
              <a:defRPr sz="1400">
                <a:solidFill>
                  <a:srgbClr val="888888"/>
                </a:solidFill>
              </a:defRPr>
            </a:lvl5pPr>
            <a:lvl6pPr marL="2743200" lvl="5" indent="-228600" algn="l">
              <a:lnSpc>
                <a:spcPct val="100000"/>
              </a:lnSpc>
              <a:spcBef>
                <a:spcPts val="200"/>
              </a:spcBef>
              <a:spcAft>
                <a:spcPts val="0"/>
              </a:spcAft>
              <a:buClr>
                <a:srgbClr val="888888"/>
              </a:buClr>
              <a:buSzPts val="1400"/>
              <a:buNone/>
              <a:defRPr sz="1400">
                <a:solidFill>
                  <a:srgbClr val="888888"/>
                </a:solidFill>
              </a:defRPr>
            </a:lvl6pPr>
            <a:lvl7pPr marL="3200400" lvl="6" indent="-228600" algn="l">
              <a:lnSpc>
                <a:spcPct val="100000"/>
              </a:lnSpc>
              <a:spcBef>
                <a:spcPts val="200"/>
              </a:spcBef>
              <a:spcAft>
                <a:spcPts val="0"/>
              </a:spcAft>
              <a:buClr>
                <a:srgbClr val="888888"/>
              </a:buClr>
              <a:buSzPts val="1400"/>
              <a:buNone/>
              <a:defRPr sz="1400">
                <a:solidFill>
                  <a:srgbClr val="888888"/>
                </a:solidFill>
              </a:defRPr>
            </a:lvl7pPr>
            <a:lvl8pPr marL="3657600" lvl="7" indent="-228600" algn="l">
              <a:lnSpc>
                <a:spcPct val="100000"/>
              </a:lnSpc>
              <a:spcBef>
                <a:spcPts val="200"/>
              </a:spcBef>
              <a:spcAft>
                <a:spcPts val="0"/>
              </a:spcAft>
              <a:buClr>
                <a:srgbClr val="888888"/>
              </a:buClr>
              <a:buSzPts val="1400"/>
              <a:buNone/>
              <a:defRPr sz="1400">
                <a:solidFill>
                  <a:srgbClr val="888888"/>
                </a:solidFill>
              </a:defRPr>
            </a:lvl8pPr>
            <a:lvl9pPr marL="4114800" lvl="8" indent="-228600" algn="l">
              <a:lnSpc>
                <a:spcPct val="100000"/>
              </a:lnSpc>
              <a:spcBef>
                <a:spcPts val="200"/>
              </a:spcBef>
              <a:spcAft>
                <a:spcPts val="0"/>
              </a:spcAft>
              <a:buClr>
                <a:srgbClr val="888888"/>
              </a:buClr>
              <a:buSzPts val="1400"/>
              <a:buNone/>
              <a:defRPr sz="1400">
                <a:solidFill>
                  <a:srgbClr val="888888"/>
                </a:solidFill>
              </a:defRPr>
            </a:lvl9pPr>
          </a:lstStyle>
          <a:p>
            <a:endParaRPr/>
          </a:p>
        </p:txBody>
      </p:sp>
      <p:sp>
        <p:nvSpPr>
          <p:cNvPr id="234" name="Google Shape;234;g3648954c2d8_0_210"/>
          <p:cNvSpPr txBox="1">
            <a:spLocks noGrp="1"/>
          </p:cNvSpPr>
          <p:nvPr>
            <p:ph type="dt" idx="10"/>
          </p:nvPr>
        </p:nvSpPr>
        <p:spPr>
          <a:xfrm>
            <a:off x="457200" y="6356350"/>
            <a:ext cx="2133600" cy="365400"/>
          </a:xfrm>
          <a:prstGeom prst="rect">
            <a:avLst/>
          </a:prstGeom>
          <a:noFill/>
          <a:ln>
            <a:noFill/>
          </a:ln>
        </p:spPr>
        <p:txBody>
          <a:bodyPr spcFirstLastPara="1" wrap="square" lIns="91450" tIns="45700" rIns="9145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g3648954c2d8_0_210"/>
          <p:cNvSpPr txBox="1">
            <a:spLocks noGrp="1"/>
          </p:cNvSpPr>
          <p:nvPr>
            <p:ph type="ftr" idx="11"/>
          </p:nvPr>
        </p:nvSpPr>
        <p:spPr>
          <a:xfrm>
            <a:off x="3124200" y="6356350"/>
            <a:ext cx="2895600" cy="365400"/>
          </a:xfrm>
          <a:prstGeom prst="rect">
            <a:avLst/>
          </a:prstGeom>
          <a:noFill/>
          <a:ln>
            <a:noFill/>
          </a:ln>
        </p:spPr>
        <p:txBody>
          <a:bodyPr spcFirstLastPara="1" wrap="square" lIns="91450" tIns="45700" rIns="91450"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6" name="Google Shape;236;g3648954c2d8_0_210"/>
          <p:cNvSpPr txBox="1">
            <a:spLocks noGrp="1"/>
          </p:cNvSpPr>
          <p:nvPr>
            <p:ph type="sldNum" idx="12"/>
          </p:nvPr>
        </p:nvSpPr>
        <p:spPr>
          <a:xfrm>
            <a:off x="6553200" y="6356350"/>
            <a:ext cx="2133600" cy="365400"/>
          </a:xfrm>
          <a:prstGeom prst="rect">
            <a:avLst/>
          </a:prstGeom>
          <a:noFill/>
          <a:ln>
            <a:noFill/>
          </a:ln>
        </p:spPr>
        <p:txBody>
          <a:bodyPr spcFirstLastPara="1" wrap="square" lIns="91450" tIns="45700" rIns="9145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7"/>
        <p:cNvGrpSpPr/>
        <p:nvPr/>
      </p:nvGrpSpPr>
      <p:grpSpPr>
        <a:xfrm>
          <a:off x="0" y="0"/>
          <a:ext cx="0" cy="0"/>
          <a:chOff x="0" y="0"/>
          <a:chExt cx="0" cy="0"/>
        </a:xfrm>
      </p:grpSpPr>
      <p:sp>
        <p:nvSpPr>
          <p:cNvPr id="238" name="Google Shape;238;g3648954c2d8_0_216"/>
          <p:cNvSpPr txBox="1">
            <a:spLocks noGrp="1"/>
          </p:cNvSpPr>
          <p:nvPr>
            <p:ph type="title"/>
          </p:nvPr>
        </p:nvSpPr>
        <p:spPr>
          <a:xfrm>
            <a:off x="457200" y="274638"/>
            <a:ext cx="8229600" cy="1143000"/>
          </a:xfrm>
          <a:prstGeom prst="rect">
            <a:avLst/>
          </a:prstGeom>
          <a:noFill/>
          <a:ln>
            <a:noFill/>
          </a:ln>
        </p:spPr>
        <p:txBody>
          <a:bodyPr spcFirstLastPara="1" wrap="square" lIns="91450" tIns="45700" rIns="91450"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g3648954c2d8_0_216"/>
          <p:cNvSpPr txBox="1">
            <a:spLocks noGrp="1"/>
          </p:cNvSpPr>
          <p:nvPr>
            <p:ph type="body" idx="1"/>
          </p:nvPr>
        </p:nvSpPr>
        <p:spPr>
          <a:xfrm>
            <a:off x="457200" y="1600200"/>
            <a:ext cx="4038600" cy="4526400"/>
          </a:xfrm>
          <a:prstGeom prst="rect">
            <a:avLst/>
          </a:prstGeom>
          <a:noFill/>
          <a:ln>
            <a:noFill/>
          </a:ln>
        </p:spPr>
        <p:txBody>
          <a:bodyPr spcFirstLastPara="1" wrap="square" lIns="91450" tIns="45700" rIns="91450" bIns="45700" anchor="t" anchorCtr="0">
            <a:normAutofit/>
          </a:bodyPr>
          <a:lstStyle>
            <a:lvl1pPr marL="457200" lvl="0" indent="-406400" algn="l">
              <a:lnSpc>
                <a:spcPct val="100000"/>
              </a:lnSpc>
              <a:spcBef>
                <a:spcPts val="600"/>
              </a:spcBef>
              <a:spcAft>
                <a:spcPts val="0"/>
              </a:spcAft>
              <a:buClr>
                <a:schemeClr val="dk1"/>
              </a:buClr>
              <a:buSzPts val="2800"/>
              <a:buChar char="•"/>
              <a:defRPr sz="2800"/>
            </a:lvl1pPr>
            <a:lvl2pPr marL="914400" lvl="1" indent="-381000" algn="l">
              <a:lnSpc>
                <a:spcPct val="100000"/>
              </a:lnSpc>
              <a:spcBef>
                <a:spcPts val="40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400"/>
              </a:spcBef>
              <a:spcAft>
                <a:spcPts val="0"/>
              </a:spcAft>
              <a:buClr>
                <a:schemeClr val="dk1"/>
              </a:buClr>
              <a:buSzPts val="1800"/>
              <a:buChar char="–"/>
              <a:defRPr sz="1800"/>
            </a:lvl4pPr>
            <a:lvl5pPr marL="2286000" lvl="4" indent="-342900" algn="l">
              <a:lnSpc>
                <a:spcPct val="100000"/>
              </a:lnSpc>
              <a:spcBef>
                <a:spcPts val="400"/>
              </a:spcBef>
              <a:spcAft>
                <a:spcPts val="0"/>
              </a:spcAft>
              <a:buClr>
                <a:schemeClr val="dk1"/>
              </a:buClr>
              <a:buSzPts val="1800"/>
              <a:buChar char="»"/>
              <a:defRPr sz="1800"/>
            </a:lvl5pPr>
            <a:lvl6pPr marL="2743200" lvl="5" indent="-342900" algn="l">
              <a:lnSpc>
                <a:spcPct val="100000"/>
              </a:lnSpc>
              <a:spcBef>
                <a:spcPts val="400"/>
              </a:spcBef>
              <a:spcAft>
                <a:spcPts val="0"/>
              </a:spcAft>
              <a:buClr>
                <a:schemeClr val="dk1"/>
              </a:buClr>
              <a:buSzPts val="1800"/>
              <a:buChar char="•"/>
              <a:defRPr sz="1800"/>
            </a:lvl6pPr>
            <a:lvl7pPr marL="3200400" lvl="6" indent="-342900" algn="l">
              <a:lnSpc>
                <a:spcPct val="100000"/>
              </a:lnSpc>
              <a:spcBef>
                <a:spcPts val="400"/>
              </a:spcBef>
              <a:spcAft>
                <a:spcPts val="0"/>
              </a:spcAft>
              <a:buClr>
                <a:schemeClr val="dk1"/>
              </a:buClr>
              <a:buSzPts val="1800"/>
              <a:buChar char="•"/>
              <a:defRPr sz="1800"/>
            </a:lvl7pPr>
            <a:lvl8pPr marL="3657600" lvl="7" indent="-342900" algn="l">
              <a:lnSpc>
                <a:spcPct val="100000"/>
              </a:lnSpc>
              <a:spcBef>
                <a:spcPts val="400"/>
              </a:spcBef>
              <a:spcAft>
                <a:spcPts val="0"/>
              </a:spcAft>
              <a:buClr>
                <a:schemeClr val="dk1"/>
              </a:buClr>
              <a:buSzPts val="1800"/>
              <a:buChar char="•"/>
              <a:defRPr sz="1800"/>
            </a:lvl8pPr>
            <a:lvl9pPr marL="4114800" lvl="8" indent="-342900" algn="l">
              <a:lnSpc>
                <a:spcPct val="100000"/>
              </a:lnSpc>
              <a:spcBef>
                <a:spcPts val="400"/>
              </a:spcBef>
              <a:spcAft>
                <a:spcPts val="0"/>
              </a:spcAft>
              <a:buClr>
                <a:schemeClr val="dk1"/>
              </a:buClr>
              <a:buSzPts val="1800"/>
              <a:buChar char="•"/>
              <a:defRPr sz="1800"/>
            </a:lvl9pPr>
          </a:lstStyle>
          <a:p>
            <a:endParaRPr/>
          </a:p>
        </p:txBody>
      </p:sp>
      <p:sp>
        <p:nvSpPr>
          <p:cNvPr id="240" name="Google Shape;240;g3648954c2d8_0_216"/>
          <p:cNvSpPr txBox="1">
            <a:spLocks noGrp="1"/>
          </p:cNvSpPr>
          <p:nvPr>
            <p:ph type="body" idx="2"/>
          </p:nvPr>
        </p:nvSpPr>
        <p:spPr>
          <a:xfrm>
            <a:off x="4648200" y="1600200"/>
            <a:ext cx="4038600" cy="4526400"/>
          </a:xfrm>
          <a:prstGeom prst="rect">
            <a:avLst/>
          </a:prstGeom>
          <a:noFill/>
          <a:ln>
            <a:noFill/>
          </a:ln>
        </p:spPr>
        <p:txBody>
          <a:bodyPr spcFirstLastPara="1" wrap="square" lIns="91450" tIns="45700" rIns="91450" bIns="45700" anchor="t" anchorCtr="0">
            <a:normAutofit/>
          </a:bodyPr>
          <a:lstStyle>
            <a:lvl1pPr marL="457200" lvl="0" indent="-406400" algn="l">
              <a:lnSpc>
                <a:spcPct val="100000"/>
              </a:lnSpc>
              <a:spcBef>
                <a:spcPts val="600"/>
              </a:spcBef>
              <a:spcAft>
                <a:spcPts val="0"/>
              </a:spcAft>
              <a:buClr>
                <a:schemeClr val="dk1"/>
              </a:buClr>
              <a:buSzPts val="2800"/>
              <a:buChar char="•"/>
              <a:defRPr sz="2800"/>
            </a:lvl1pPr>
            <a:lvl2pPr marL="914400" lvl="1" indent="-381000" algn="l">
              <a:lnSpc>
                <a:spcPct val="100000"/>
              </a:lnSpc>
              <a:spcBef>
                <a:spcPts val="40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400"/>
              </a:spcBef>
              <a:spcAft>
                <a:spcPts val="0"/>
              </a:spcAft>
              <a:buClr>
                <a:schemeClr val="dk1"/>
              </a:buClr>
              <a:buSzPts val="1800"/>
              <a:buChar char="–"/>
              <a:defRPr sz="1800"/>
            </a:lvl4pPr>
            <a:lvl5pPr marL="2286000" lvl="4" indent="-342900" algn="l">
              <a:lnSpc>
                <a:spcPct val="100000"/>
              </a:lnSpc>
              <a:spcBef>
                <a:spcPts val="400"/>
              </a:spcBef>
              <a:spcAft>
                <a:spcPts val="0"/>
              </a:spcAft>
              <a:buClr>
                <a:schemeClr val="dk1"/>
              </a:buClr>
              <a:buSzPts val="1800"/>
              <a:buChar char="»"/>
              <a:defRPr sz="1800"/>
            </a:lvl5pPr>
            <a:lvl6pPr marL="2743200" lvl="5" indent="-342900" algn="l">
              <a:lnSpc>
                <a:spcPct val="100000"/>
              </a:lnSpc>
              <a:spcBef>
                <a:spcPts val="400"/>
              </a:spcBef>
              <a:spcAft>
                <a:spcPts val="0"/>
              </a:spcAft>
              <a:buClr>
                <a:schemeClr val="dk1"/>
              </a:buClr>
              <a:buSzPts val="1800"/>
              <a:buChar char="•"/>
              <a:defRPr sz="1800"/>
            </a:lvl6pPr>
            <a:lvl7pPr marL="3200400" lvl="6" indent="-342900" algn="l">
              <a:lnSpc>
                <a:spcPct val="100000"/>
              </a:lnSpc>
              <a:spcBef>
                <a:spcPts val="400"/>
              </a:spcBef>
              <a:spcAft>
                <a:spcPts val="0"/>
              </a:spcAft>
              <a:buClr>
                <a:schemeClr val="dk1"/>
              </a:buClr>
              <a:buSzPts val="1800"/>
              <a:buChar char="•"/>
              <a:defRPr sz="1800"/>
            </a:lvl7pPr>
            <a:lvl8pPr marL="3657600" lvl="7" indent="-342900" algn="l">
              <a:lnSpc>
                <a:spcPct val="100000"/>
              </a:lnSpc>
              <a:spcBef>
                <a:spcPts val="400"/>
              </a:spcBef>
              <a:spcAft>
                <a:spcPts val="0"/>
              </a:spcAft>
              <a:buClr>
                <a:schemeClr val="dk1"/>
              </a:buClr>
              <a:buSzPts val="1800"/>
              <a:buChar char="•"/>
              <a:defRPr sz="1800"/>
            </a:lvl8pPr>
            <a:lvl9pPr marL="4114800" lvl="8" indent="-342900" algn="l">
              <a:lnSpc>
                <a:spcPct val="100000"/>
              </a:lnSpc>
              <a:spcBef>
                <a:spcPts val="400"/>
              </a:spcBef>
              <a:spcAft>
                <a:spcPts val="0"/>
              </a:spcAft>
              <a:buClr>
                <a:schemeClr val="dk1"/>
              </a:buClr>
              <a:buSzPts val="1800"/>
              <a:buChar char="•"/>
              <a:defRPr sz="1800"/>
            </a:lvl9pPr>
          </a:lstStyle>
          <a:p>
            <a:endParaRPr/>
          </a:p>
        </p:txBody>
      </p:sp>
      <p:sp>
        <p:nvSpPr>
          <p:cNvPr id="241" name="Google Shape;241;g3648954c2d8_0_216"/>
          <p:cNvSpPr txBox="1">
            <a:spLocks noGrp="1"/>
          </p:cNvSpPr>
          <p:nvPr>
            <p:ph type="dt" idx="10"/>
          </p:nvPr>
        </p:nvSpPr>
        <p:spPr>
          <a:xfrm>
            <a:off x="457200" y="6356350"/>
            <a:ext cx="2133600" cy="365400"/>
          </a:xfrm>
          <a:prstGeom prst="rect">
            <a:avLst/>
          </a:prstGeom>
          <a:noFill/>
          <a:ln>
            <a:noFill/>
          </a:ln>
        </p:spPr>
        <p:txBody>
          <a:bodyPr spcFirstLastPara="1" wrap="square" lIns="91450" tIns="45700" rIns="9145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 name="Google Shape;242;g3648954c2d8_0_216"/>
          <p:cNvSpPr txBox="1">
            <a:spLocks noGrp="1"/>
          </p:cNvSpPr>
          <p:nvPr>
            <p:ph type="ftr" idx="11"/>
          </p:nvPr>
        </p:nvSpPr>
        <p:spPr>
          <a:xfrm>
            <a:off x="3124200" y="6356350"/>
            <a:ext cx="2895600" cy="365400"/>
          </a:xfrm>
          <a:prstGeom prst="rect">
            <a:avLst/>
          </a:prstGeom>
          <a:noFill/>
          <a:ln>
            <a:noFill/>
          </a:ln>
        </p:spPr>
        <p:txBody>
          <a:bodyPr spcFirstLastPara="1" wrap="square" lIns="91450" tIns="45700" rIns="91450"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g3648954c2d8_0_216"/>
          <p:cNvSpPr txBox="1">
            <a:spLocks noGrp="1"/>
          </p:cNvSpPr>
          <p:nvPr>
            <p:ph type="sldNum" idx="12"/>
          </p:nvPr>
        </p:nvSpPr>
        <p:spPr>
          <a:xfrm>
            <a:off x="6553200" y="6356350"/>
            <a:ext cx="2133600" cy="365400"/>
          </a:xfrm>
          <a:prstGeom prst="rect">
            <a:avLst/>
          </a:prstGeom>
          <a:noFill/>
          <a:ln>
            <a:noFill/>
          </a:ln>
        </p:spPr>
        <p:txBody>
          <a:bodyPr spcFirstLastPara="1" wrap="square" lIns="91450" tIns="45700" rIns="9145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4"/>
        <p:cNvGrpSpPr/>
        <p:nvPr/>
      </p:nvGrpSpPr>
      <p:grpSpPr>
        <a:xfrm>
          <a:off x="0" y="0"/>
          <a:ext cx="0" cy="0"/>
          <a:chOff x="0" y="0"/>
          <a:chExt cx="0" cy="0"/>
        </a:xfrm>
      </p:grpSpPr>
      <p:sp>
        <p:nvSpPr>
          <p:cNvPr id="245" name="Google Shape;245;g3648954c2d8_0_223"/>
          <p:cNvSpPr txBox="1">
            <a:spLocks noGrp="1"/>
          </p:cNvSpPr>
          <p:nvPr>
            <p:ph type="title"/>
          </p:nvPr>
        </p:nvSpPr>
        <p:spPr>
          <a:xfrm>
            <a:off x="457200" y="274638"/>
            <a:ext cx="8229600" cy="1143000"/>
          </a:xfrm>
          <a:prstGeom prst="rect">
            <a:avLst/>
          </a:prstGeom>
          <a:noFill/>
          <a:ln>
            <a:noFill/>
          </a:ln>
        </p:spPr>
        <p:txBody>
          <a:bodyPr spcFirstLastPara="1" wrap="square" lIns="91450" tIns="45700" rIns="91450"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g3648954c2d8_0_223"/>
          <p:cNvSpPr txBox="1">
            <a:spLocks noGrp="1"/>
          </p:cNvSpPr>
          <p:nvPr>
            <p:ph type="body" idx="1"/>
          </p:nvPr>
        </p:nvSpPr>
        <p:spPr>
          <a:xfrm>
            <a:off x="457200" y="1535113"/>
            <a:ext cx="4040400" cy="640200"/>
          </a:xfrm>
          <a:prstGeom prst="rect">
            <a:avLst/>
          </a:prstGeom>
          <a:noFill/>
          <a:ln>
            <a:noFill/>
          </a:ln>
        </p:spPr>
        <p:txBody>
          <a:bodyPr spcFirstLastPara="1" wrap="square" lIns="91450" tIns="45700" rIns="91450" bIns="45700" anchor="b" anchorCtr="0">
            <a:normAutofit/>
          </a:bodyPr>
          <a:lstStyle>
            <a:lvl1pPr marL="457200" lvl="0" indent="-228600" algn="l">
              <a:lnSpc>
                <a:spcPct val="100000"/>
              </a:lnSpc>
              <a:spcBef>
                <a:spcPts val="40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400"/>
              </a:spcBef>
              <a:spcAft>
                <a:spcPts val="0"/>
              </a:spcAft>
              <a:buClr>
                <a:schemeClr val="dk1"/>
              </a:buClr>
              <a:buSzPts val="1600"/>
              <a:buNone/>
              <a:defRPr sz="1600" b="1"/>
            </a:lvl4pPr>
            <a:lvl5pPr marL="2286000" lvl="4" indent="-228600" algn="l">
              <a:lnSpc>
                <a:spcPct val="100000"/>
              </a:lnSpc>
              <a:spcBef>
                <a:spcPts val="400"/>
              </a:spcBef>
              <a:spcAft>
                <a:spcPts val="0"/>
              </a:spcAft>
              <a:buClr>
                <a:schemeClr val="dk1"/>
              </a:buClr>
              <a:buSzPts val="1600"/>
              <a:buNone/>
              <a:defRPr sz="1600" b="1"/>
            </a:lvl5pPr>
            <a:lvl6pPr marL="2743200" lvl="5" indent="-228600" algn="l">
              <a:lnSpc>
                <a:spcPct val="100000"/>
              </a:lnSpc>
              <a:spcBef>
                <a:spcPts val="400"/>
              </a:spcBef>
              <a:spcAft>
                <a:spcPts val="0"/>
              </a:spcAft>
              <a:buClr>
                <a:schemeClr val="dk1"/>
              </a:buClr>
              <a:buSzPts val="1600"/>
              <a:buNone/>
              <a:defRPr sz="1600" b="1"/>
            </a:lvl6pPr>
            <a:lvl7pPr marL="3200400" lvl="6" indent="-228600" algn="l">
              <a:lnSpc>
                <a:spcPct val="100000"/>
              </a:lnSpc>
              <a:spcBef>
                <a:spcPts val="400"/>
              </a:spcBef>
              <a:spcAft>
                <a:spcPts val="0"/>
              </a:spcAft>
              <a:buClr>
                <a:schemeClr val="dk1"/>
              </a:buClr>
              <a:buSzPts val="1600"/>
              <a:buNone/>
              <a:defRPr sz="1600" b="1"/>
            </a:lvl7pPr>
            <a:lvl8pPr marL="3657600" lvl="7" indent="-228600" algn="l">
              <a:lnSpc>
                <a:spcPct val="100000"/>
              </a:lnSpc>
              <a:spcBef>
                <a:spcPts val="400"/>
              </a:spcBef>
              <a:spcAft>
                <a:spcPts val="0"/>
              </a:spcAft>
              <a:buClr>
                <a:schemeClr val="dk1"/>
              </a:buClr>
              <a:buSzPts val="1600"/>
              <a:buNone/>
              <a:defRPr sz="1600" b="1"/>
            </a:lvl8pPr>
            <a:lvl9pPr marL="4114800" lvl="8" indent="-228600" algn="l">
              <a:lnSpc>
                <a:spcPct val="100000"/>
              </a:lnSpc>
              <a:spcBef>
                <a:spcPts val="400"/>
              </a:spcBef>
              <a:spcAft>
                <a:spcPts val="0"/>
              </a:spcAft>
              <a:buClr>
                <a:schemeClr val="dk1"/>
              </a:buClr>
              <a:buSzPts val="1600"/>
              <a:buNone/>
              <a:defRPr sz="1600" b="1"/>
            </a:lvl9pPr>
          </a:lstStyle>
          <a:p>
            <a:endParaRPr/>
          </a:p>
        </p:txBody>
      </p:sp>
      <p:sp>
        <p:nvSpPr>
          <p:cNvPr id="247" name="Google Shape;247;g3648954c2d8_0_223"/>
          <p:cNvSpPr txBox="1">
            <a:spLocks noGrp="1"/>
          </p:cNvSpPr>
          <p:nvPr>
            <p:ph type="body" idx="2"/>
          </p:nvPr>
        </p:nvSpPr>
        <p:spPr>
          <a:xfrm>
            <a:off x="457200" y="2174875"/>
            <a:ext cx="4040400" cy="3951600"/>
          </a:xfrm>
          <a:prstGeom prst="rect">
            <a:avLst/>
          </a:prstGeom>
          <a:noFill/>
          <a:ln>
            <a:noFill/>
          </a:ln>
        </p:spPr>
        <p:txBody>
          <a:bodyPr spcFirstLastPara="1" wrap="square" lIns="91450" tIns="45700" rIns="91450" bIns="45700" anchor="t" anchorCtr="0">
            <a:normAutofit/>
          </a:bodyPr>
          <a:lstStyle>
            <a:lvl1pPr marL="457200" lvl="0" indent="-381000" algn="l">
              <a:lnSpc>
                <a:spcPct val="100000"/>
              </a:lnSpc>
              <a:spcBef>
                <a:spcPts val="40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400"/>
              </a:spcBef>
              <a:spcAft>
                <a:spcPts val="0"/>
              </a:spcAft>
              <a:buClr>
                <a:schemeClr val="dk1"/>
              </a:buClr>
              <a:buSzPts val="1800"/>
              <a:buChar char="•"/>
              <a:defRPr sz="1800"/>
            </a:lvl3pPr>
            <a:lvl4pPr marL="1828800" lvl="3" indent="-330200" algn="l">
              <a:lnSpc>
                <a:spcPct val="100000"/>
              </a:lnSpc>
              <a:spcBef>
                <a:spcPts val="400"/>
              </a:spcBef>
              <a:spcAft>
                <a:spcPts val="0"/>
              </a:spcAft>
              <a:buClr>
                <a:schemeClr val="dk1"/>
              </a:buClr>
              <a:buSzPts val="1600"/>
              <a:buChar char="–"/>
              <a:defRPr sz="1600"/>
            </a:lvl4pPr>
            <a:lvl5pPr marL="2286000" lvl="4" indent="-330200" algn="l">
              <a:lnSpc>
                <a:spcPct val="100000"/>
              </a:lnSpc>
              <a:spcBef>
                <a:spcPts val="400"/>
              </a:spcBef>
              <a:spcAft>
                <a:spcPts val="0"/>
              </a:spcAft>
              <a:buClr>
                <a:schemeClr val="dk1"/>
              </a:buClr>
              <a:buSzPts val="1600"/>
              <a:buChar char="»"/>
              <a:defRPr sz="1600"/>
            </a:lvl5pPr>
            <a:lvl6pPr marL="2743200" lvl="5" indent="-330200" algn="l">
              <a:lnSpc>
                <a:spcPct val="100000"/>
              </a:lnSpc>
              <a:spcBef>
                <a:spcPts val="400"/>
              </a:spcBef>
              <a:spcAft>
                <a:spcPts val="0"/>
              </a:spcAft>
              <a:buClr>
                <a:schemeClr val="dk1"/>
              </a:buClr>
              <a:buSzPts val="1600"/>
              <a:buChar char="•"/>
              <a:defRPr sz="1600"/>
            </a:lvl6pPr>
            <a:lvl7pPr marL="3200400" lvl="6" indent="-330200" algn="l">
              <a:lnSpc>
                <a:spcPct val="100000"/>
              </a:lnSpc>
              <a:spcBef>
                <a:spcPts val="400"/>
              </a:spcBef>
              <a:spcAft>
                <a:spcPts val="0"/>
              </a:spcAft>
              <a:buClr>
                <a:schemeClr val="dk1"/>
              </a:buClr>
              <a:buSzPts val="1600"/>
              <a:buChar char="•"/>
              <a:defRPr sz="1600"/>
            </a:lvl7pPr>
            <a:lvl8pPr marL="3657600" lvl="7" indent="-330200" algn="l">
              <a:lnSpc>
                <a:spcPct val="100000"/>
              </a:lnSpc>
              <a:spcBef>
                <a:spcPts val="400"/>
              </a:spcBef>
              <a:spcAft>
                <a:spcPts val="0"/>
              </a:spcAft>
              <a:buClr>
                <a:schemeClr val="dk1"/>
              </a:buClr>
              <a:buSzPts val="1600"/>
              <a:buChar char="•"/>
              <a:defRPr sz="1600"/>
            </a:lvl8pPr>
            <a:lvl9pPr marL="4114800" lvl="8" indent="-330200" algn="l">
              <a:lnSpc>
                <a:spcPct val="100000"/>
              </a:lnSpc>
              <a:spcBef>
                <a:spcPts val="400"/>
              </a:spcBef>
              <a:spcAft>
                <a:spcPts val="0"/>
              </a:spcAft>
              <a:buClr>
                <a:schemeClr val="dk1"/>
              </a:buClr>
              <a:buSzPts val="1600"/>
              <a:buChar char="•"/>
              <a:defRPr sz="1600"/>
            </a:lvl9pPr>
          </a:lstStyle>
          <a:p>
            <a:endParaRPr/>
          </a:p>
        </p:txBody>
      </p:sp>
      <p:sp>
        <p:nvSpPr>
          <p:cNvPr id="248" name="Google Shape;248;g3648954c2d8_0_223"/>
          <p:cNvSpPr txBox="1">
            <a:spLocks noGrp="1"/>
          </p:cNvSpPr>
          <p:nvPr>
            <p:ph type="body" idx="3"/>
          </p:nvPr>
        </p:nvSpPr>
        <p:spPr>
          <a:xfrm>
            <a:off x="4645025" y="1535113"/>
            <a:ext cx="4042200" cy="640200"/>
          </a:xfrm>
          <a:prstGeom prst="rect">
            <a:avLst/>
          </a:prstGeom>
          <a:noFill/>
          <a:ln>
            <a:noFill/>
          </a:ln>
        </p:spPr>
        <p:txBody>
          <a:bodyPr spcFirstLastPara="1" wrap="square" lIns="91450" tIns="45700" rIns="91450" bIns="45700" anchor="b" anchorCtr="0">
            <a:normAutofit/>
          </a:bodyPr>
          <a:lstStyle>
            <a:lvl1pPr marL="457200" lvl="0" indent="-228600" algn="l">
              <a:lnSpc>
                <a:spcPct val="100000"/>
              </a:lnSpc>
              <a:spcBef>
                <a:spcPts val="40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400"/>
              </a:spcBef>
              <a:spcAft>
                <a:spcPts val="0"/>
              </a:spcAft>
              <a:buClr>
                <a:schemeClr val="dk1"/>
              </a:buClr>
              <a:buSzPts val="1800"/>
              <a:buNone/>
              <a:defRPr sz="1800" b="1"/>
            </a:lvl3pPr>
            <a:lvl4pPr marL="1828800" lvl="3" indent="-228600" algn="l">
              <a:lnSpc>
                <a:spcPct val="100000"/>
              </a:lnSpc>
              <a:spcBef>
                <a:spcPts val="400"/>
              </a:spcBef>
              <a:spcAft>
                <a:spcPts val="0"/>
              </a:spcAft>
              <a:buClr>
                <a:schemeClr val="dk1"/>
              </a:buClr>
              <a:buSzPts val="1600"/>
              <a:buNone/>
              <a:defRPr sz="1600" b="1"/>
            </a:lvl4pPr>
            <a:lvl5pPr marL="2286000" lvl="4" indent="-228600" algn="l">
              <a:lnSpc>
                <a:spcPct val="100000"/>
              </a:lnSpc>
              <a:spcBef>
                <a:spcPts val="400"/>
              </a:spcBef>
              <a:spcAft>
                <a:spcPts val="0"/>
              </a:spcAft>
              <a:buClr>
                <a:schemeClr val="dk1"/>
              </a:buClr>
              <a:buSzPts val="1600"/>
              <a:buNone/>
              <a:defRPr sz="1600" b="1"/>
            </a:lvl5pPr>
            <a:lvl6pPr marL="2743200" lvl="5" indent="-228600" algn="l">
              <a:lnSpc>
                <a:spcPct val="100000"/>
              </a:lnSpc>
              <a:spcBef>
                <a:spcPts val="400"/>
              </a:spcBef>
              <a:spcAft>
                <a:spcPts val="0"/>
              </a:spcAft>
              <a:buClr>
                <a:schemeClr val="dk1"/>
              </a:buClr>
              <a:buSzPts val="1600"/>
              <a:buNone/>
              <a:defRPr sz="1600" b="1"/>
            </a:lvl6pPr>
            <a:lvl7pPr marL="3200400" lvl="6" indent="-228600" algn="l">
              <a:lnSpc>
                <a:spcPct val="100000"/>
              </a:lnSpc>
              <a:spcBef>
                <a:spcPts val="400"/>
              </a:spcBef>
              <a:spcAft>
                <a:spcPts val="0"/>
              </a:spcAft>
              <a:buClr>
                <a:schemeClr val="dk1"/>
              </a:buClr>
              <a:buSzPts val="1600"/>
              <a:buNone/>
              <a:defRPr sz="1600" b="1"/>
            </a:lvl7pPr>
            <a:lvl8pPr marL="3657600" lvl="7" indent="-228600" algn="l">
              <a:lnSpc>
                <a:spcPct val="100000"/>
              </a:lnSpc>
              <a:spcBef>
                <a:spcPts val="400"/>
              </a:spcBef>
              <a:spcAft>
                <a:spcPts val="0"/>
              </a:spcAft>
              <a:buClr>
                <a:schemeClr val="dk1"/>
              </a:buClr>
              <a:buSzPts val="1600"/>
              <a:buNone/>
              <a:defRPr sz="1600" b="1"/>
            </a:lvl8pPr>
            <a:lvl9pPr marL="4114800" lvl="8" indent="-228600" algn="l">
              <a:lnSpc>
                <a:spcPct val="100000"/>
              </a:lnSpc>
              <a:spcBef>
                <a:spcPts val="400"/>
              </a:spcBef>
              <a:spcAft>
                <a:spcPts val="0"/>
              </a:spcAft>
              <a:buClr>
                <a:schemeClr val="dk1"/>
              </a:buClr>
              <a:buSzPts val="1600"/>
              <a:buNone/>
              <a:defRPr sz="1600" b="1"/>
            </a:lvl9pPr>
          </a:lstStyle>
          <a:p>
            <a:endParaRPr/>
          </a:p>
        </p:txBody>
      </p:sp>
      <p:sp>
        <p:nvSpPr>
          <p:cNvPr id="249" name="Google Shape;249;g3648954c2d8_0_223"/>
          <p:cNvSpPr txBox="1">
            <a:spLocks noGrp="1"/>
          </p:cNvSpPr>
          <p:nvPr>
            <p:ph type="body" idx="4"/>
          </p:nvPr>
        </p:nvSpPr>
        <p:spPr>
          <a:xfrm>
            <a:off x="4645025" y="2174875"/>
            <a:ext cx="4042200" cy="3951600"/>
          </a:xfrm>
          <a:prstGeom prst="rect">
            <a:avLst/>
          </a:prstGeom>
          <a:noFill/>
          <a:ln>
            <a:noFill/>
          </a:ln>
        </p:spPr>
        <p:txBody>
          <a:bodyPr spcFirstLastPara="1" wrap="square" lIns="91450" tIns="45700" rIns="91450" bIns="45700" anchor="t" anchorCtr="0">
            <a:normAutofit/>
          </a:bodyPr>
          <a:lstStyle>
            <a:lvl1pPr marL="457200" lvl="0" indent="-381000" algn="l">
              <a:lnSpc>
                <a:spcPct val="100000"/>
              </a:lnSpc>
              <a:spcBef>
                <a:spcPts val="40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400"/>
              </a:spcBef>
              <a:spcAft>
                <a:spcPts val="0"/>
              </a:spcAft>
              <a:buClr>
                <a:schemeClr val="dk1"/>
              </a:buClr>
              <a:buSzPts val="1800"/>
              <a:buChar char="•"/>
              <a:defRPr sz="1800"/>
            </a:lvl3pPr>
            <a:lvl4pPr marL="1828800" lvl="3" indent="-330200" algn="l">
              <a:lnSpc>
                <a:spcPct val="100000"/>
              </a:lnSpc>
              <a:spcBef>
                <a:spcPts val="400"/>
              </a:spcBef>
              <a:spcAft>
                <a:spcPts val="0"/>
              </a:spcAft>
              <a:buClr>
                <a:schemeClr val="dk1"/>
              </a:buClr>
              <a:buSzPts val="1600"/>
              <a:buChar char="–"/>
              <a:defRPr sz="1600"/>
            </a:lvl4pPr>
            <a:lvl5pPr marL="2286000" lvl="4" indent="-330200" algn="l">
              <a:lnSpc>
                <a:spcPct val="100000"/>
              </a:lnSpc>
              <a:spcBef>
                <a:spcPts val="400"/>
              </a:spcBef>
              <a:spcAft>
                <a:spcPts val="0"/>
              </a:spcAft>
              <a:buClr>
                <a:schemeClr val="dk1"/>
              </a:buClr>
              <a:buSzPts val="1600"/>
              <a:buChar char="»"/>
              <a:defRPr sz="1600"/>
            </a:lvl5pPr>
            <a:lvl6pPr marL="2743200" lvl="5" indent="-330200" algn="l">
              <a:lnSpc>
                <a:spcPct val="100000"/>
              </a:lnSpc>
              <a:spcBef>
                <a:spcPts val="400"/>
              </a:spcBef>
              <a:spcAft>
                <a:spcPts val="0"/>
              </a:spcAft>
              <a:buClr>
                <a:schemeClr val="dk1"/>
              </a:buClr>
              <a:buSzPts val="1600"/>
              <a:buChar char="•"/>
              <a:defRPr sz="1600"/>
            </a:lvl6pPr>
            <a:lvl7pPr marL="3200400" lvl="6" indent="-330200" algn="l">
              <a:lnSpc>
                <a:spcPct val="100000"/>
              </a:lnSpc>
              <a:spcBef>
                <a:spcPts val="400"/>
              </a:spcBef>
              <a:spcAft>
                <a:spcPts val="0"/>
              </a:spcAft>
              <a:buClr>
                <a:schemeClr val="dk1"/>
              </a:buClr>
              <a:buSzPts val="1600"/>
              <a:buChar char="•"/>
              <a:defRPr sz="1600"/>
            </a:lvl7pPr>
            <a:lvl8pPr marL="3657600" lvl="7" indent="-330200" algn="l">
              <a:lnSpc>
                <a:spcPct val="100000"/>
              </a:lnSpc>
              <a:spcBef>
                <a:spcPts val="400"/>
              </a:spcBef>
              <a:spcAft>
                <a:spcPts val="0"/>
              </a:spcAft>
              <a:buClr>
                <a:schemeClr val="dk1"/>
              </a:buClr>
              <a:buSzPts val="1600"/>
              <a:buChar char="•"/>
              <a:defRPr sz="1600"/>
            </a:lvl8pPr>
            <a:lvl9pPr marL="4114800" lvl="8" indent="-330200" algn="l">
              <a:lnSpc>
                <a:spcPct val="100000"/>
              </a:lnSpc>
              <a:spcBef>
                <a:spcPts val="400"/>
              </a:spcBef>
              <a:spcAft>
                <a:spcPts val="0"/>
              </a:spcAft>
              <a:buClr>
                <a:schemeClr val="dk1"/>
              </a:buClr>
              <a:buSzPts val="1600"/>
              <a:buChar char="•"/>
              <a:defRPr sz="1600"/>
            </a:lvl9pPr>
          </a:lstStyle>
          <a:p>
            <a:endParaRPr/>
          </a:p>
        </p:txBody>
      </p:sp>
      <p:sp>
        <p:nvSpPr>
          <p:cNvPr id="250" name="Google Shape;250;g3648954c2d8_0_223"/>
          <p:cNvSpPr txBox="1">
            <a:spLocks noGrp="1"/>
          </p:cNvSpPr>
          <p:nvPr>
            <p:ph type="dt" idx="10"/>
          </p:nvPr>
        </p:nvSpPr>
        <p:spPr>
          <a:xfrm>
            <a:off x="457200" y="6356350"/>
            <a:ext cx="2133600" cy="365400"/>
          </a:xfrm>
          <a:prstGeom prst="rect">
            <a:avLst/>
          </a:prstGeom>
          <a:noFill/>
          <a:ln>
            <a:noFill/>
          </a:ln>
        </p:spPr>
        <p:txBody>
          <a:bodyPr spcFirstLastPara="1" wrap="square" lIns="91450" tIns="45700" rIns="9145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g3648954c2d8_0_223"/>
          <p:cNvSpPr txBox="1">
            <a:spLocks noGrp="1"/>
          </p:cNvSpPr>
          <p:nvPr>
            <p:ph type="ftr" idx="11"/>
          </p:nvPr>
        </p:nvSpPr>
        <p:spPr>
          <a:xfrm>
            <a:off x="3124200" y="6356350"/>
            <a:ext cx="2895600" cy="365400"/>
          </a:xfrm>
          <a:prstGeom prst="rect">
            <a:avLst/>
          </a:prstGeom>
          <a:noFill/>
          <a:ln>
            <a:noFill/>
          </a:ln>
        </p:spPr>
        <p:txBody>
          <a:bodyPr spcFirstLastPara="1" wrap="square" lIns="91450" tIns="45700" rIns="91450"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g3648954c2d8_0_223"/>
          <p:cNvSpPr txBox="1">
            <a:spLocks noGrp="1"/>
          </p:cNvSpPr>
          <p:nvPr>
            <p:ph type="sldNum" idx="12"/>
          </p:nvPr>
        </p:nvSpPr>
        <p:spPr>
          <a:xfrm>
            <a:off x="6553200" y="6356350"/>
            <a:ext cx="2133600" cy="365400"/>
          </a:xfrm>
          <a:prstGeom prst="rect">
            <a:avLst/>
          </a:prstGeom>
          <a:noFill/>
          <a:ln>
            <a:noFill/>
          </a:ln>
        </p:spPr>
        <p:txBody>
          <a:bodyPr spcFirstLastPara="1" wrap="square" lIns="91450" tIns="45700" rIns="9145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3"/>
        <p:cNvGrpSpPr/>
        <p:nvPr/>
      </p:nvGrpSpPr>
      <p:grpSpPr>
        <a:xfrm>
          <a:off x="0" y="0"/>
          <a:ext cx="0" cy="0"/>
          <a:chOff x="0" y="0"/>
          <a:chExt cx="0" cy="0"/>
        </a:xfrm>
      </p:grpSpPr>
      <p:sp>
        <p:nvSpPr>
          <p:cNvPr id="254" name="Google Shape;254;g3648954c2d8_0_232"/>
          <p:cNvSpPr txBox="1">
            <a:spLocks noGrp="1"/>
          </p:cNvSpPr>
          <p:nvPr>
            <p:ph type="title"/>
          </p:nvPr>
        </p:nvSpPr>
        <p:spPr>
          <a:xfrm>
            <a:off x="457200" y="274638"/>
            <a:ext cx="8229600" cy="1143000"/>
          </a:xfrm>
          <a:prstGeom prst="rect">
            <a:avLst/>
          </a:prstGeom>
          <a:noFill/>
          <a:ln>
            <a:noFill/>
          </a:ln>
        </p:spPr>
        <p:txBody>
          <a:bodyPr spcFirstLastPara="1" wrap="square" lIns="91450" tIns="45700" rIns="91450"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5" name="Google Shape;255;g3648954c2d8_0_232"/>
          <p:cNvSpPr txBox="1">
            <a:spLocks noGrp="1"/>
          </p:cNvSpPr>
          <p:nvPr>
            <p:ph type="dt" idx="10"/>
          </p:nvPr>
        </p:nvSpPr>
        <p:spPr>
          <a:xfrm>
            <a:off x="457200" y="6356350"/>
            <a:ext cx="2133600" cy="365400"/>
          </a:xfrm>
          <a:prstGeom prst="rect">
            <a:avLst/>
          </a:prstGeom>
          <a:noFill/>
          <a:ln>
            <a:noFill/>
          </a:ln>
        </p:spPr>
        <p:txBody>
          <a:bodyPr spcFirstLastPara="1" wrap="square" lIns="91450" tIns="45700" rIns="9145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6" name="Google Shape;256;g3648954c2d8_0_232"/>
          <p:cNvSpPr txBox="1">
            <a:spLocks noGrp="1"/>
          </p:cNvSpPr>
          <p:nvPr>
            <p:ph type="ftr" idx="11"/>
          </p:nvPr>
        </p:nvSpPr>
        <p:spPr>
          <a:xfrm>
            <a:off x="3124200" y="6356350"/>
            <a:ext cx="2895600" cy="365400"/>
          </a:xfrm>
          <a:prstGeom prst="rect">
            <a:avLst/>
          </a:prstGeom>
          <a:noFill/>
          <a:ln>
            <a:noFill/>
          </a:ln>
        </p:spPr>
        <p:txBody>
          <a:bodyPr spcFirstLastPara="1" wrap="square" lIns="91450" tIns="45700" rIns="91450"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7" name="Google Shape;257;g3648954c2d8_0_232"/>
          <p:cNvSpPr txBox="1">
            <a:spLocks noGrp="1"/>
          </p:cNvSpPr>
          <p:nvPr>
            <p:ph type="sldNum" idx="12"/>
          </p:nvPr>
        </p:nvSpPr>
        <p:spPr>
          <a:xfrm>
            <a:off x="6553200" y="6356350"/>
            <a:ext cx="2133600" cy="365400"/>
          </a:xfrm>
          <a:prstGeom prst="rect">
            <a:avLst/>
          </a:prstGeom>
          <a:noFill/>
          <a:ln>
            <a:noFill/>
          </a:ln>
        </p:spPr>
        <p:txBody>
          <a:bodyPr spcFirstLastPara="1" wrap="square" lIns="91450" tIns="45700" rIns="9145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8"/>
        <p:cNvGrpSpPr/>
        <p:nvPr/>
      </p:nvGrpSpPr>
      <p:grpSpPr>
        <a:xfrm>
          <a:off x="0" y="0"/>
          <a:ext cx="0" cy="0"/>
          <a:chOff x="0" y="0"/>
          <a:chExt cx="0" cy="0"/>
        </a:xfrm>
      </p:grpSpPr>
      <p:sp>
        <p:nvSpPr>
          <p:cNvPr id="259" name="Google Shape;259;g3648954c2d8_0_237"/>
          <p:cNvSpPr txBox="1">
            <a:spLocks noGrp="1"/>
          </p:cNvSpPr>
          <p:nvPr>
            <p:ph type="title"/>
          </p:nvPr>
        </p:nvSpPr>
        <p:spPr>
          <a:xfrm>
            <a:off x="457200" y="273050"/>
            <a:ext cx="3008400" cy="1162200"/>
          </a:xfrm>
          <a:prstGeom prst="rect">
            <a:avLst/>
          </a:prstGeom>
          <a:noFill/>
          <a:ln>
            <a:noFill/>
          </a:ln>
        </p:spPr>
        <p:txBody>
          <a:bodyPr spcFirstLastPara="1" wrap="square" lIns="91450" tIns="45700" rIns="91450"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0" name="Google Shape;260;g3648954c2d8_0_237"/>
          <p:cNvSpPr txBox="1">
            <a:spLocks noGrp="1"/>
          </p:cNvSpPr>
          <p:nvPr>
            <p:ph type="body" idx="1"/>
          </p:nvPr>
        </p:nvSpPr>
        <p:spPr>
          <a:xfrm>
            <a:off x="3575050" y="273050"/>
            <a:ext cx="5112000" cy="5853000"/>
          </a:xfrm>
          <a:prstGeom prst="rect">
            <a:avLst/>
          </a:prstGeom>
          <a:noFill/>
          <a:ln>
            <a:noFill/>
          </a:ln>
        </p:spPr>
        <p:txBody>
          <a:bodyPr spcFirstLastPara="1" wrap="square" lIns="91450" tIns="45700" rIns="91450" bIns="45700" anchor="t" anchorCtr="0">
            <a:normAutofit/>
          </a:bodyPr>
          <a:lstStyle>
            <a:lvl1pPr marL="457200" lvl="0" indent="-431800" algn="l">
              <a:lnSpc>
                <a:spcPct val="100000"/>
              </a:lnSpc>
              <a:spcBef>
                <a:spcPts val="600"/>
              </a:spcBef>
              <a:spcAft>
                <a:spcPts val="0"/>
              </a:spcAft>
              <a:buClr>
                <a:schemeClr val="dk1"/>
              </a:buClr>
              <a:buSzPts val="3200"/>
              <a:buChar char="•"/>
              <a:defRPr sz="3200"/>
            </a:lvl1pPr>
            <a:lvl2pPr marL="914400" lvl="1" indent="-406400" algn="l">
              <a:lnSpc>
                <a:spcPct val="100000"/>
              </a:lnSpc>
              <a:spcBef>
                <a:spcPts val="600"/>
              </a:spcBef>
              <a:spcAft>
                <a:spcPts val="0"/>
              </a:spcAft>
              <a:buClr>
                <a:schemeClr val="dk1"/>
              </a:buClr>
              <a:buSzPts val="2800"/>
              <a:buChar char="–"/>
              <a:defRPr sz="2800"/>
            </a:lvl2pPr>
            <a:lvl3pPr marL="1371600" lvl="2" indent="-381000" algn="l">
              <a:lnSpc>
                <a:spcPct val="100000"/>
              </a:lnSpc>
              <a:spcBef>
                <a:spcPts val="40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261" name="Google Shape;261;g3648954c2d8_0_237"/>
          <p:cNvSpPr txBox="1">
            <a:spLocks noGrp="1"/>
          </p:cNvSpPr>
          <p:nvPr>
            <p:ph type="body" idx="2"/>
          </p:nvPr>
        </p:nvSpPr>
        <p:spPr>
          <a:xfrm>
            <a:off x="457200" y="1435100"/>
            <a:ext cx="3008400" cy="4691400"/>
          </a:xfrm>
          <a:prstGeom prst="rect">
            <a:avLst/>
          </a:prstGeom>
          <a:noFill/>
          <a:ln>
            <a:noFill/>
          </a:ln>
        </p:spPr>
        <p:txBody>
          <a:bodyPr spcFirstLastPara="1" wrap="square" lIns="91450" tIns="45700" rIns="91450" bIns="45700" anchor="t" anchorCtr="0">
            <a:normAutofit/>
          </a:bodyPr>
          <a:lstStyle>
            <a:lvl1pPr marL="457200" lvl="0" indent="-228600" algn="l">
              <a:lnSpc>
                <a:spcPct val="100000"/>
              </a:lnSpc>
              <a:spcBef>
                <a:spcPts val="200"/>
              </a:spcBef>
              <a:spcAft>
                <a:spcPts val="0"/>
              </a:spcAft>
              <a:buClr>
                <a:schemeClr val="dk1"/>
              </a:buClr>
              <a:buSzPts val="1400"/>
              <a:buNone/>
              <a:defRPr sz="1400"/>
            </a:lvl1pPr>
            <a:lvl2pPr marL="914400" lvl="1" indent="-228600" algn="l">
              <a:lnSpc>
                <a:spcPct val="100000"/>
              </a:lnSpc>
              <a:spcBef>
                <a:spcPts val="20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200"/>
              </a:spcBef>
              <a:spcAft>
                <a:spcPts val="0"/>
              </a:spcAft>
              <a:buClr>
                <a:schemeClr val="dk1"/>
              </a:buClr>
              <a:buSzPts val="1000"/>
              <a:buNone/>
              <a:defRPr sz="1000"/>
            </a:lvl4pPr>
            <a:lvl5pPr marL="2286000" lvl="4" indent="-228600" algn="l">
              <a:lnSpc>
                <a:spcPct val="100000"/>
              </a:lnSpc>
              <a:spcBef>
                <a:spcPts val="200"/>
              </a:spcBef>
              <a:spcAft>
                <a:spcPts val="0"/>
              </a:spcAft>
              <a:buClr>
                <a:schemeClr val="dk1"/>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62" name="Google Shape;262;g3648954c2d8_0_237"/>
          <p:cNvSpPr txBox="1">
            <a:spLocks noGrp="1"/>
          </p:cNvSpPr>
          <p:nvPr>
            <p:ph type="dt" idx="10"/>
          </p:nvPr>
        </p:nvSpPr>
        <p:spPr>
          <a:xfrm>
            <a:off x="457200" y="6356350"/>
            <a:ext cx="2133600" cy="365400"/>
          </a:xfrm>
          <a:prstGeom prst="rect">
            <a:avLst/>
          </a:prstGeom>
          <a:noFill/>
          <a:ln>
            <a:noFill/>
          </a:ln>
        </p:spPr>
        <p:txBody>
          <a:bodyPr spcFirstLastPara="1" wrap="square" lIns="91450" tIns="45700" rIns="9145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3" name="Google Shape;263;g3648954c2d8_0_237"/>
          <p:cNvSpPr txBox="1">
            <a:spLocks noGrp="1"/>
          </p:cNvSpPr>
          <p:nvPr>
            <p:ph type="ftr" idx="11"/>
          </p:nvPr>
        </p:nvSpPr>
        <p:spPr>
          <a:xfrm>
            <a:off x="3124200" y="6356350"/>
            <a:ext cx="2895600" cy="365400"/>
          </a:xfrm>
          <a:prstGeom prst="rect">
            <a:avLst/>
          </a:prstGeom>
          <a:noFill/>
          <a:ln>
            <a:noFill/>
          </a:ln>
        </p:spPr>
        <p:txBody>
          <a:bodyPr spcFirstLastPara="1" wrap="square" lIns="91450" tIns="45700" rIns="91450"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4" name="Google Shape;264;g3648954c2d8_0_237"/>
          <p:cNvSpPr txBox="1">
            <a:spLocks noGrp="1"/>
          </p:cNvSpPr>
          <p:nvPr>
            <p:ph type="sldNum" idx="12"/>
          </p:nvPr>
        </p:nvSpPr>
        <p:spPr>
          <a:xfrm>
            <a:off x="6553200" y="6356350"/>
            <a:ext cx="2133600" cy="365400"/>
          </a:xfrm>
          <a:prstGeom prst="rect">
            <a:avLst/>
          </a:prstGeom>
          <a:noFill/>
          <a:ln>
            <a:noFill/>
          </a:ln>
        </p:spPr>
        <p:txBody>
          <a:bodyPr spcFirstLastPara="1" wrap="square" lIns="91450" tIns="45700" rIns="9145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65"/>
        <p:cNvGrpSpPr/>
        <p:nvPr/>
      </p:nvGrpSpPr>
      <p:grpSpPr>
        <a:xfrm>
          <a:off x="0" y="0"/>
          <a:ext cx="0" cy="0"/>
          <a:chOff x="0" y="0"/>
          <a:chExt cx="0" cy="0"/>
        </a:xfrm>
      </p:grpSpPr>
      <p:sp>
        <p:nvSpPr>
          <p:cNvPr id="266" name="Google Shape;266;g3648954c2d8_0_244"/>
          <p:cNvSpPr txBox="1">
            <a:spLocks noGrp="1"/>
          </p:cNvSpPr>
          <p:nvPr>
            <p:ph type="title"/>
          </p:nvPr>
        </p:nvSpPr>
        <p:spPr>
          <a:xfrm>
            <a:off x="1792288" y="4800600"/>
            <a:ext cx="5486400" cy="567000"/>
          </a:xfrm>
          <a:prstGeom prst="rect">
            <a:avLst/>
          </a:prstGeom>
          <a:noFill/>
          <a:ln>
            <a:noFill/>
          </a:ln>
        </p:spPr>
        <p:txBody>
          <a:bodyPr spcFirstLastPara="1" wrap="square" lIns="91450" tIns="45700" rIns="91450"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g3648954c2d8_0_244"/>
          <p:cNvSpPr>
            <a:spLocks noGrp="1"/>
          </p:cNvSpPr>
          <p:nvPr>
            <p:ph type="pic" idx="2"/>
          </p:nvPr>
        </p:nvSpPr>
        <p:spPr>
          <a:xfrm>
            <a:off x="1792288" y="612775"/>
            <a:ext cx="5486400" cy="4114800"/>
          </a:xfrm>
          <a:prstGeom prst="rect">
            <a:avLst/>
          </a:prstGeom>
          <a:noFill/>
          <a:ln>
            <a:noFill/>
          </a:ln>
        </p:spPr>
      </p:sp>
      <p:sp>
        <p:nvSpPr>
          <p:cNvPr id="268" name="Google Shape;268;g3648954c2d8_0_244"/>
          <p:cNvSpPr txBox="1">
            <a:spLocks noGrp="1"/>
          </p:cNvSpPr>
          <p:nvPr>
            <p:ph type="body" idx="1"/>
          </p:nvPr>
        </p:nvSpPr>
        <p:spPr>
          <a:xfrm>
            <a:off x="1792288" y="5367338"/>
            <a:ext cx="5486400" cy="805200"/>
          </a:xfrm>
          <a:prstGeom prst="rect">
            <a:avLst/>
          </a:prstGeom>
          <a:noFill/>
          <a:ln>
            <a:noFill/>
          </a:ln>
        </p:spPr>
        <p:txBody>
          <a:bodyPr spcFirstLastPara="1" wrap="square" lIns="91450" tIns="45700" rIns="91450" bIns="45700" anchor="t" anchorCtr="0">
            <a:normAutofit/>
          </a:bodyPr>
          <a:lstStyle>
            <a:lvl1pPr marL="457200" lvl="0" indent="-228600" algn="l">
              <a:lnSpc>
                <a:spcPct val="100000"/>
              </a:lnSpc>
              <a:spcBef>
                <a:spcPts val="200"/>
              </a:spcBef>
              <a:spcAft>
                <a:spcPts val="0"/>
              </a:spcAft>
              <a:buClr>
                <a:schemeClr val="dk1"/>
              </a:buClr>
              <a:buSzPts val="1400"/>
              <a:buNone/>
              <a:defRPr sz="1400"/>
            </a:lvl1pPr>
            <a:lvl2pPr marL="914400" lvl="1" indent="-228600" algn="l">
              <a:lnSpc>
                <a:spcPct val="100000"/>
              </a:lnSpc>
              <a:spcBef>
                <a:spcPts val="20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200"/>
              </a:spcBef>
              <a:spcAft>
                <a:spcPts val="0"/>
              </a:spcAft>
              <a:buClr>
                <a:schemeClr val="dk1"/>
              </a:buClr>
              <a:buSzPts val="1000"/>
              <a:buNone/>
              <a:defRPr sz="1000"/>
            </a:lvl4pPr>
            <a:lvl5pPr marL="2286000" lvl="4" indent="-228600" algn="l">
              <a:lnSpc>
                <a:spcPct val="100000"/>
              </a:lnSpc>
              <a:spcBef>
                <a:spcPts val="200"/>
              </a:spcBef>
              <a:spcAft>
                <a:spcPts val="0"/>
              </a:spcAft>
              <a:buClr>
                <a:schemeClr val="dk1"/>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69" name="Google Shape;269;g3648954c2d8_0_244"/>
          <p:cNvSpPr txBox="1">
            <a:spLocks noGrp="1"/>
          </p:cNvSpPr>
          <p:nvPr>
            <p:ph type="dt" idx="10"/>
          </p:nvPr>
        </p:nvSpPr>
        <p:spPr>
          <a:xfrm>
            <a:off x="457200" y="6356350"/>
            <a:ext cx="2133600" cy="365400"/>
          </a:xfrm>
          <a:prstGeom prst="rect">
            <a:avLst/>
          </a:prstGeom>
          <a:noFill/>
          <a:ln>
            <a:noFill/>
          </a:ln>
        </p:spPr>
        <p:txBody>
          <a:bodyPr spcFirstLastPara="1" wrap="square" lIns="91450" tIns="45700" rIns="9145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0" name="Google Shape;270;g3648954c2d8_0_244"/>
          <p:cNvSpPr txBox="1">
            <a:spLocks noGrp="1"/>
          </p:cNvSpPr>
          <p:nvPr>
            <p:ph type="ftr" idx="11"/>
          </p:nvPr>
        </p:nvSpPr>
        <p:spPr>
          <a:xfrm>
            <a:off x="3124200" y="6356350"/>
            <a:ext cx="2895600" cy="365400"/>
          </a:xfrm>
          <a:prstGeom prst="rect">
            <a:avLst/>
          </a:prstGeom>
          <a:noFill/>
          <a:ln>
            <a:noFill/>
          </a:ln>
        </p:spPr>
        <p:txBody>
          <a:bodyPr spcFirstLastPara="1" wrap="square" lIns="91450" tIns="45700" rIns="91450"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1" name="Google Shape;271;g3648954c2d8_0_244"/>
          <p:cNvSpPr txBox="1">
            <a:spLocks noGrp="1"/>
          </p:cNvSpPr>
          <p:nvPr>
            <p:ph type="sldNum" idx="12"/>
          </p:nvPr>
        </p:nvSpPr>
        <p:spPr>
          <a:xfrm>
            <a:off x="6553200" y="6356350"/>
            <a:ext cx="2133600" cy="365400"/>
          </a:xfrm>
          <a:prstGeom prst="rect">
            <a:avLst/>
          </a:prstGeom>
          <a:noFill/>
          <a:ln>
            <a:noFill/>
          </a:ln>
        </p:spPr>
        <p:txBody>
          <a:bodyPr spcFirstLastPara="1" wrap="square" lIns="91450" tIns="45700" rIns="9145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2"/>
        <p:cNvGrpSpPr/>
        <p:nvPr/>
      </p:nvGrpSpPr>
      <p:grpSpPr>
        <a:xfrm>
          <a:off x="0" y="0"/>
          <a:ext cx="0" cy="0"/>
          <a:chOff x="0" y="0"/>
          <a:chExt cx="0" cy="0"/>
        </a:xfrm>
      </p:grpSpPr>
      <p:sp>
        <p:nvSpPr>
          <p:cNvPr id="273" name="Google Shape;273;g3648954c2d8_0_251"/>
          <p:cNvSpPr txBox="1">
            <a:spLocks noGrp="1"/>
          </p:cNvSpPr>
          <p:nvPr>
            <p:ph type="title"/>
          </p:nvPr>
        </p:nvSpPr>
        <p:spPr>
          <a:xfrm>
            <a:off x="457200" y="274638"/>
            <a:ext cx="8229600" cy="1143000"/>
          </a:xfrm>
          <a:prstGeom prst="rect">
            <a:avLst/>
          </a:prstGeom>
          <a:noFill/>
          <a:ln>
            <a:noFill/>
          </a:ln>
        </p:spPr>
        <p:txBody>
          <a:bodyPr spcFirstLastPara="1" wrap="square" lIns="91450" tIns="45700" rIns="91450"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4" name="Google Shape;274;g3648954c2d8_0_251"/>
          <p:cNvSpPr txBox="1">
            <a:spLocks noGrp="1"/>
          </p:cNvSpPr>
          <p:nvPr>
            <p:ph type="body" idx="1"/>
          </p:nvPr>
        </p:nvSpPr>
        <p:spPr>
          <a:xfrm rot="5400000">
            <a:off x="2308801" y="-251400"/>
            <a:ext cx="4526400" cy="8229600"/>
          </a:xfrm>
          <a:prstGeom prst="rect">
            <a:avLst/>
          </a:prstGeom>
          <a:noFill/>
          <a:ln>
            <a:noFill/>
          </a:ln>
        </p:spPr>
        <p:txBody>
          <a:bodyPr spcFirstLastPara="1" wrap="square" lIns="91450" tIns="45700" rIns="91450" bIns="45700" anchor="t" anchorCtr="0">
            <a:normAutofit/>
          </a:bodyPr>
          <a:lstStyle>
            <a:lvl1pPr marL="457200" lvl="0" indent="-342900" algn="l">
              <a:lnSpc>
                <a:spcPct val="100000"/>
              </a:lnSpc>
              <a:spcBef>
                <a:spcPts val="400"/>
              </a:spcBef>
              <a:spcAft>
                <a:spcPts val="0"/>
              </a:spcAft>
              <a:buClr>
                <a:schemeClr val="dk1"/>
              </a:buClr>
              <a:buSzPts val="1800"/>
              <a:buChar char="•"/>
              <a:defRPr/>
            </a:lvl1pPr>
            <a:lvl2pPr marL="914400" lvl="1" indent="-342900" algn="l">
              <a:lnSpc>
                <a:spcPct val="100000"/>
              </a:lnSpc>
              <a:spcBef>
                <a:spcPts val="400"/>
              </a:spcBef>
              <a:spcAft>
                <a:spcPts val="0"/>
              </a:spcAft>
              <a:buClr>
                <a:schemeClr val="dk1"/>
              </a:buClr>
              <a:buSzPts val="1800"/>
              <a:buChar char="–"/>
              <a:defRPr/>
            </a:lvl2pPr>
            <a:lvl3pPr marL="1371600" lvl="2" indent="-342900" algn="l">
              <a:lnSpc>
                <a:spcPct val="100000"/>
              </a:lnSpc>
              <a:spcBef>
                <a:spcPts val="400"/>
              </a:spcBef>
              <a:spcAft>
                <a:spcPts val="0"/>
              </a:spcAft>
              <a:buClr>
                <a:schemeClr val="dk1"/>
              </a:buClr>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342900" algn="l">
              <a:lnSpc>
                <a:spcPct val="100000"/>
              </a:lnSpc>
              <a:spcBef>
                <a:spcPts val="400"/>
              </a:spcBef>
              <a:spcAft>
                <a:spcPts val="0"/>
              </a:spcAft>
              <a:buClr>
                <a:schemeClr val="dk1"/>
              </a:buClr>
              <a:buSzPts val="1800"/>
              <a:buChar char="•"/>
              <a:defRPr/>
            </a:lvl9pPr>
          </a:lstStyle>
          <a:p>
            <a:endParaRPr/>
          </a:p>
        </p:txBody>
      </p:sp>
      <p:sp>
        <p:nvSpPr>
          <p:cNvPr id="275" name="Google Shape;275;g3648954c2d8_0_251"/>
          <p:cNvSpPr txBox="1">
            <a:spLocks noGrp="1"/>
          </p:cNvSpPr>
          <p:nvPr>
            <p:ph type="dt" idx="10"/>
          </p:nvPr>
        </p:nvSpPr>
        <p:spPr>
          <a:xfrm>
            <a:off x="457200" y="6356350"/>
            <a:ext cx="2133600" cy="365400"/>
          </a:xfrm>
          <a:prstGeom prst="rect">
            <a:avLst/>
          </a:prstGeom>
          <a:noFill/>
          <a:ln>
            <a:noFill/>
          </a:ln>
        </p:spPr>
        <p:txBody>
          <a:bodyPr spcFirstLastPara="1" wrap="square" lIns="91450" tIns="45700" rIns="9145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6" name="Google Shape;276;g3648954c2d8_0_251"/>
          <p:cNvSpPr txBox="1">
            <a:spLocks noGrp="1"/>
          </p:cNvSpPr>
          <p:nvPr>
            <p:ph type="ftr" idx="11"/>
          </p:nvPr>
        </p:nvSpPr>
        <p:spPr>
          <a:xfrm>
            <a:off x="3124200" y="6356350"/>
            <a:ext cx="2895600" cy="365400"/>
          </a:xfrm>
          <a:prstGeom prst="rect">
            <a:avLst/>
          </a:prstGeom>
          <a:noFill/>
          <a:ln>
            <a:noFill/>
          </a:ln>
        </p:spPr>
        <p:txBody>
          <a:bodyPr spcFirstLastPara="1" wrap="square" lIns="91450" tIns="45700" rIns="91450"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7" name="Google Shape;277;g3648954c2d8_0_251"/>
          <p:cNvSpPr txBox="1">
            <a:spLocks noGrp="1"/>
          </p:cNvSpPr>
          <p:nvPr>
            <p:ph type="sldNum" idx="12"/>
          </p:nvPr>
        </p:nvSpPr>
        <p:spPr>
          <a:xfrm>
            <a:off x="6553200" y="6356350"/>
            <a:ext cx="2133600" cy="365400"/>
          </a:xfrm>
          <a:prstGeom prst="rect">
            <a:avLst/>
          </a:prstGeom>
          <a:noFill/>
          <a:ln>
            <a:noFill/>
          </a:ln>
        </p:spPr>
        <p:txBody>
          <a:bodyPr spcFirstLastPara="1" wrap="square" lIns="91450" tIns="45700" rIns="9145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8"/>
        <p:cNvGrpSpPr/>
        <p:nvPr/>
      </p:nvGrpSpPr>
      <p:grpSpPr>
        <a:xfrm>
          <a:off x="0" y="0"/>
          <a:ext cx="0" cy="0"/>
          <a:chOff x="0" y="0"/>
          <a:chExt cx="0" cy="0"/>
        </a:xfrm>
      </p:grpSpPr>
      <p:sp>
        <p:nvSpPr>
          <p:cNvPr id="279" name="Google Shape;279;g3648954c2d8_0_257"/>
          <p:cNvSpPr txBox="1">
            <a:spLocks noGrp="1"/>
          </p:cNvSpPr>
          <p:nvPr>
            <p:ph type="title"/>
          </p:nvPr>
        </p:nvSpPr>
        <p:spPr>
          <a:xfrm rot="5400000">
            <a:off x="4732201" y="2171839"/>
            <a:ext cx="5851800" cy="2057400"/>
          </a:xfrm>
          <a:prstGeom prst="rect">
            <a:avLst/>
          </a:prstGeom>
          <a:noFill/>
          <a:ln>
            <a:noFill/>
          </a:ln>
        </p:spPr>
        <p:txBody>
          <a:bodyPr spcFirstLastPara="1" wrap="square" lIns="91450" tIns="45700" rIns="91450"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0" name="Google Shape;280;g3648954c2d8_0_257"/>
          <p:cNvSpPr txBox="1">
            <a:spLocks noGrp="1"/>
          </p:cNvSpPr>
          <p:nvPr>
            <p:ph type="body" idx="1"/>
          </p:nvPr>
        </p:nvSpPr>
        <p:spPr>
          <a:xfrm rot="5400000">
            <a:off x="541200" y="190637"/>
            <a:ext cx="5851800" cy="6019800"/>
          </a:xfrm>
          <a:prstGeom prst="rect">
            <a:avLst/>
          </a:prstGeom>
          <a:noFill/>
          <a:ln>
            <a:noFill/>
          </a:ln>
        </p:spPr>
        <p:txBody>
          <a:bodyPr spcFirstLastPara="1" wrap="square" lIns="91450" tIns="45700" rIns="91450" bIns="45700" anchor="t" anchorCtr="0">
            <a:normAutofit/>
          </a:bodyPr>
          <a:lstStyle>
            <a:lvl1pPr marL="457200" lvl="0" indent="-342900" algn="l">
              <a:lnSpc>
                <a:spcPct val="100000"/>
              </a:lnSpc>
              <a:spcBef>
                <a:spcPts val="400"/>
              </a:spcBef>
              <a:spcAft>
                <a:spcPts val="0"/>
              </a:spcAft>
              <a:buClr>
                <a:schemeClr val="dk1"/>
              </a:buClr>
              <a:buSzPts val="1800"/>
              <a:buChar char="•"/>
              <a:defRPr/>
            </a:lvl1pPr>
            <a:lvl2pPr marL="914400" lvl="1" indent="-342900" algn="l">
              <a:lnSpc>
                <a:spcPct val="100000"/>
              </a:lnSpc>
              <a:spcBef>
                <a:spcPts val="400"/>
              </a:spcBef>
              <a:spcAft>
                <a:spcPts val="0"/>
              </a:spcAft>
              <a:buClr>
                <a:schemeClr val="dk1"/>
              </a:buClr>
              <a:buSzPts val="1800"/>
              <a:buChar char="–"/>
              <a:defRPr/>
            </a:lvl2pPr>
            <a:lvl3pPr marL="1371600" lvl="2" indent="-342900" algn="l">
              <a:lnSpc>
                <a:spcPct val="100000"/>
              </a:lnSpc>
              <a:spcBef>
                <a:spcPts val="400"/>
              </a:spcBef>
              <a:spcAft>
                <a:spcPts val="0"/>
              </a:spcAft>
              <a:buClr>
                <a:schemeClr val="dk1"/>
              </a:buClr>
              <a:buSzPts val="1800"/>
              <a:buChar char="•"/>
              <a:defRPr/>
            </a:lvl3pPr>
            <a:lvl4pPr marL="1828800" lvl="3" indent="-342900" algn="l">
              <a:lnSpc>
                <a:spcPct val="100000"/>
              </a:lnSpc>
              <a:spcBef>
                <a:spcPts val="400"/>
              </a:spcBef>
              <a:spcAft>
                <a:spcPts val="0"/>
              </a:spcAft>
              <a:buClr>
                <a:schemeClr val="dk1"/>
              </a:buClr>
              <a:buSzPts val="1800"/>
              <a:buChar char="–"/>
              <a:defRPr/>
            </a:lvl4pPr>
            <a:lvl5pPr marL="2286000" lvl="4" indent="-342900" algn="l">
              <a:lnSpc>
                <a:spcPct val="100000"/>
              </a:lnSpc>
              <a:spcBef>
                <a:spcPts val="400"/>
              </a:spcBef>
              <a:spcAft>
                <a:spcPts val="0"/>
              </a:spcAft>
              <a:buClr>
                <a:schemeClr val="dk1"/>
              </a:buClr>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400"/>
              </a:spcBef>
              <a:spcAft>
                <a:spcPts val="0"/>
              </a:spcAft>
              <a:buClr>
                <a:schemeClr val="dk1"/>
              </a:buClr>
              <a:buSzPts val="1800"/>
              <a:buChar char="•"/>
              <a:defRPr/>
            </a:lvl7pPr>
            <a:lvl8pPr marL="3657600" lvl="7" indent="-342900" algn="l">
              <a:lnSpc>
                <a:spcPct val="100000"/>
              </a:lnSpc>
              <a:spcBef>
                <a:spcPts val="400"/>
              </a:spcBef>
              <a:spcAft>
                <a:spcPts val="0"/>
              </a:spcAft>
              <a:buClr>
                <a:schemeClr val="dk1"/>
              </a:buClr>
              <a:buSzPts val="1800"/>
              <a:buChar char="•"/>
              <a:defRPr/>
            </a:lvl8pPr>
            <a:lvl9pPr marL="4114800" lvl="8" indent="-342900" algn="l">
              <a:lnSpc>
                <a:spcPct val="100000"/>
              </a:lnSpc>
              <a:spcBef>
                <a:spcPts val="400"/>
              </a:spcBef>
              <a:spcAft>
                <a:spcPts val="0"/>
              </a:spcAft>
              <a:buClr>
                <a:schemeClr val="dk1"/>
              </a:buClr>
              <a:buSzPts val="1800"/>
              <a:buChar char="•"/>
              <a:defRPr/>
            </a:lvl9pPr>
          </a:lstStyle>
          <a:p>
            <a:endParaRPr/>
          </a:p>
        </p:txBody>
      </p:sp>
      <p:sp>
        <p:nvSpPr>
          <p:cNvPr id="281" name="Google Shape;281;g3648954c2d8_0_257"/>
          <p:cNvSpPr txBox="1">
            <a:spLocks noGrp="1"/>
          </p:cNvSpPr>
          <p:nvPr>
            <p:ph type="dt" idx="10"/>
          </p:nvPr>
        </p:nvSpPr>
        <p:spPr>
          <a:xfrm>
            <a:off x="457200" y="6356350"/>
            <a:ext cx="2133600" cy="365400"/>
          </a:xfrm>
          <a:prstGeom prst="rect">
            <a:avLst/>
          </a:prstGeom>
          <a:noFill/>
          <a:ln>
            <a:noFill/>
          </a:ln>
        </p:spPr>
        <p:txBody>
          <a:bodyPr spcFirstLastPara="1" wrap="square" lIns="91450" tIns="45700" rIns="9145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g3648954c2d8_0_257"/>
          <p:cNvSpPr txBox="1">
            <a:spLocks noGrp="1"/>
          </p:cNvSpPr>
          <p:nvPr>
            <p:ph type="ftr" idx="11"/>
          </p:nvPr>
        </p:nvSpPr>
        <p:spPr>
          <a:xfrm>
            <a:off x="3124200" y="6356350"/>
            <a:ext cx="2895600" cy="365400"/>
          </a:xfrm>
          <a:prstGeom prst="rect">
            <a:avLst/>
          </a:prstGeom>
          <a:noFill/>
          <a:ln>
            <a:noFill/>
          </a:ln>
        </p:spPr>
        <p:txBody>
          <a:bodyPr spcFirstLastPara="1" wrap="square" lIns="91450" tIns="45700" rIns="91450"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g3648954c2d8_0_257"/>
          <p:cNvSpPr txBox="1">
            <a:spLocks noGrp="1"/>
          </p:cNvSpPr>
          <p:nvPr>
            <p:ph type="sldNum" idx="12"/>
          </p:nvPr>
        </p:nvSpPr>
        <p:spPr>
          <a:xfrm>
            <a:off x="6553200" y="6356350"/>
            <a:ext cx="2133600" cy="365400"/>
          </a:xfrm>
          <a:prstGeom prst="rect">
            <a:avLst/>
          </a:prstGeom>
          <a:noFill/>
          <a:ln>
            <a:noFill/>
          </a:ln>
        </p:spPr>
        <p:txBody>
          <a:bodyPr spcFirstLastPara="1" wrap="square" lIns="91450" tIns="45700" rIns="9145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4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4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4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4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4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4"/>
        <p:cNvGrpSpPr/>
        <p:nvPr/>
      </p:nvGrpSpPr>
      <p:grpSpPr>
        <a:xfrm>
          <a:off x="0" y="0"/>
          <a:ext cx="0" cy="0"/>
          <a:chOff x="0" y="0"/>
          <a:chExt cx="0" cy="0"/>
        </a:xfrm>
      </p:grpSpPr>
      <p:sp>
        <p:nvSpPr>
          <p:cNvPr id="285" name="Google Shape;285;g3648954c2d8_0_263"/>
          <p:cNvSpPr txBox="1">
            <a:spLocks noGrp="1"/>
          </p:cNvSpPr>
          <p:nvPr>
            <p:ph type="body" idx="1"/>
          </p:nvPr>
        </p:nvSpPr>
        <p:spPr>
          <a:xfrm>
            <a:off x="623400" y="8461150"/>
            <a:ext cx="11997600" cy="1210200"/>
          </a:xfrm>
          <a:prstGeom prst="rect">
            <a:avLst/>
          </a:prstGeom>
          <a:noFill/>
          <a:ln>
            <a:noFill/>
          </a:ln>
        </p:spPr>
        <p:txBody>
          <a:bodyPr spcFirstLastPara="1" wrap="square" lIns="182850" tIns="182850" rIns="182850" bIns="182850" anchor="ctr" anchorCtr="0">
            <a:normAutofit/>
          </a:bodyPr>
          <a:lstStyle>
            <a:lvl1pPr marL="457200" lvl="0" indent="-228600" algn="l">
              <a:lnSpc>
                <a:spcPct val="100000"/>
              </a:lnSpc>
              <a:spcBef>
                <a:spcPts val="0"/>
              </a:spcBef>
              <a:spcAft>
                <a:spcPts val="0"/>
              </a:spcAft>
              <a:buSzPts val="3600"/>
              <a:buNone/>
              <a:defRPr/>
            </a:lvl1pPr>
          </a:lstStyle>
          <a:p>
            <a:endParaRPr/>
          </a:p>
        </p:txBody>
      </p:sp>
      <p:sp>
        <p:nvSpPr>
          <p:cNvPr id="286" name="Google Shape;286;g3648954c2d8_0_263"/>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7"/>
        <p:cNvGrpSpPr/>
        <p:nvPr/>
      </p:nvGrpSpPr>
      <p:grpSpPr>
        <a:xfrm>
          <a:off x="0" y="0"/>
          <a:ext cx="0" cy="0"/>
          <a:chOff x="0" y="0"/>
          <a:chExt cx="0" cy="0"/>
        </a:xfrm>
      </p:grpSpPr>
      <p:sp>
        <p:nvSpPr>
          <p:cNvPr id="288" name="Google Shape;288;g3648954c2d8_0_266"/>
          <p:cNvSpPr txBox="1">
            <a:spLocks noGrp="1"/>
          </p:cNvSpPr>
          <p:nvPr>
            <p:ph type="title"/>
          </p:nvPr>
        </p:nvSpPr>
        <p:spPr>
          <a:xfrm>
            <a:off x="623400" y="890051"/>
            <a:ext cx="17041200" cy="11454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a:endParaRPr/>
          </a:p>
        </p:txBody>
      </p:sp>
      <p:sp>
        <p:nvSpPr>
          <p:cNvPr id="289" name="Google Shape;289;g3648954c2d8_0_266"/>
          <p:cNvSpPr txBox="1">
            <a:spLocks noGrp="1"/>
          </p:cNvSpPr>
          <p:nvPr>
            <p:ph type="body" idx="1"/>
          </p:nvPr>
        </p:nvSpPr>
        <p:spPr>
          <a:xfrm>
            <a:off x="623400" y="2304949"/>
            <a:ext cx="17041200" cy="6832800"/>
          </a:xfrm>
          <a:prstGeom prst="rect">
            <a:avLst/>
          </a:prstGeom>
          <a:noFill/>
          <a:ln>
            <a:noFill/>
          </a:ln>
        </p:spPr>
        <p:txBody>
          <a:bodyPr spcFirstLastPara="1" wrap="square" lIns="182850" tIns="182850" rIns="182850" bIns="182850" anchor="t" anchorCtr="0">
            <a:normAutofit/>
          </a:bodyPr>
          <a:lstStyle>
            <a:lvl1pPr marL="457200" lvl="0" indent="-457200" algn="l">
              <a:lnSpc>
                <a:spcPct val="115000"/>
              </a:lnSpc>
              <a:spcBef>
                <a:spcPts val="0"/>
              </a:spcBef>
              <a:spcAft>
                <a:spcPts val="0"/>
              </a:spcAft>
              <a:buSzPts val="3600"/>
              <a:buChar char="●"/>
              <a:defRPr/>
            </a:lvl1pPr>
            <a:lvl2pPr marL="914400" lvl="1" indent="-406400" algn="l">
              <a:lnSpc>
                <a:spcPct val="115000"/>
              </a:lnSpc>
              <a:spcBef>
                <a:spcPts val="0"/>
              </a:spcBef>
              <a:spcAft>
                <a:spcPts val="0"/>
              </a:spcAft>
              <a:buSzPts val="2800"/>
              <a:buChar char="○"/>
              <a:defRPr/>
            </a:lvl2pPr>
            <a:lvl3pPr marL="1371600" lvl="2" indent="-406400" algn="l">
              <a:lnSpc>
                <a:spcPct val="115000"/>
              </a:lnSpc>
              <a:spcBef>
                <a:spcPts val="0"/>
              </a:spcBef>
              <a:spcAft>
                <a:spcPts val="0"/>
              </a:spcAft>
              <a:buSzPts val="2800"/>
              <a:buChar char="■"/>
              <a:defRPr/>
            </a:lvl3pPr>
            <a:lvl4pPr marL="1828800" lvl="3" indent="-406400" algn="l">
              <a:lnSpc>
                <a:spcPct val="115000"/>
              </a:lnSpc>
              <a:spcBef>
                <a:spcPts val="0"/>
              </a:spcBef>
              <a:spcAft>
                <a:spcPts val="0"/>
              </a:spcAft>
              <a:buSzPts val="2800"/>
              <a:buChar char="●"/>
              <a:defRPr/>
            </a:lvl4pPr>
            <a:lvl5pPr marL="2286000" lvl="4" indent="-406400" algn="l">
              <a:lnSpc>
                <a:spcPct val="115000"/>
              </a:lnSpc>
              <a:spcBef>
                <a:spcPts val="0"/>
              </a:spcBef>
              <a:spcAft>
                <a:spcPts val="0"/>
              </a:spcAft>
              <a:buSzPts val="2800"/>
              <a:buChar char="○"/>
              <a:defRPr/>
            </a:lvl5pPr>
            <a:lvl6pPr marL="2743200" lvl="5" indent="-406400" algn="l">
              <a:lnSpc>
                <a:spcPct val="115000"/>
              </a:lnSpc>
              <a:spcBef>
                <a:spcPts val="0"/>
              </a:spcBef>
              <a:spcAft>
                <a:spcPts val="0"/>
              </a:spcAft>
              <a:buSzPts val="2800"/>
              <a:buChar char="■"/>
              <a:defRPr/>
            </a:lvl6pPr>
            <a:lvl7pPr marL="3200400" lvl="6" indent="-406400" algn="l">
              <a:lnSpc>
                <a:spcPct val="115000"/>
              </a:lnSpc>
              <a:spcBef>
                <a:spcPts val="0"/>
              </a:spcBef>
              <a:spcAft>
                <a:spcPts val="0"/>
              </a:spcAft>
              <a:buSzPts val="2800"/>
              <a:buChar char="●"/>
              <a:defRPr/>
            </a:lvl7pPr>
            <a:lvl8pPr marL="3657600" lvl="7" indent="-406400" algn="l">
              <a:lnSpc>
                <a:spcPct val="115000"/>
              </a:lnSpc>
              <a:spcBef>
                <a:spcPts val="0"/>
              </a:spcBef>
              <a:spcAft>
                <a:spcPts val="0"/>
              </a:spcAft>
              <a:buSzPts val="2800"/>
              <a:buChar char="○"/>
              <a:defRPr/>
            </a:lvl8pPr>
            <a:lvl9pPr marL="4114800" lvl="8" indent="-406400" algn="l">
              <a:lnSpc>
                <a:spcPct val="115000"/>
              </a:lnSpc>
              <a:spcBef>
                <a:spcPts val="0"/>
              </a:spcBef>
              <a:spcAft>
                <a:spcPts val="0"/>
              </a:spcAft>
              <a:buSzPts val="2800"/>
              <a:buChar char="■"/>
              <a:defRPr/>
            </a:lvl9pPr>
          </a:lstStyle>
          <a:p>
            <a:endParaRPr/>
          </a:p>
        </p:txBody>
      </p:sp>
      <p:sp>
        <p:nvSpPr>
          <p:cNvPr id="290" name="Google Shape;290;g3648954c2d8_0_266"/>
          <p:cNvSpPr txBox="1">
            <a:spLocks noGrp="1"/>
          </p:cNvSpPr>
          <p:nvPr>
            <p:ph type="sldNum" idx="12"/>
          </p:nvPr>
        </p:nvSpPr>
        <p:spPr>
          <a:xfrm>
            <a:off x="16944917" y="9326435"/>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4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0"/>
          <p:cNvSpPr>
            <a:spLocks noGrp="1"/>
          </p:cNvSpPr>
          <p:nvPr>
            <p:ph type="pic" idx="2"/>
          </p:nvPr>
        </p:nvSpPr>
        <p:spPr>
          <a:xfrm>
            <a:off x="1792288" y="612775"/>
            <a:ext cx="5486400" cy="4114800"/>
          </a:xfrm>
          <a:prstGeom prst="rect">
            <a:avLst/>
          </a:prstGeom>
          <a:noFill/>
          <a:ln>
            <a:noFill/>
          </a:ln>
        </p:spPr>
      </p:sp>
      <p:sp>
        <p:nvSpPr>
          <p:cNvPr id="68" name="Google Shape;68;p5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theme" Target="../theme/theme3.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84"/>
        <p:cNvGrpSpPr/>
        <p:nvPr/>
      </p:nvGrpSpPr>
      <p:grpSpPr>
        <a:xfrm>
          <a:off x="0" y="0"/>
          <a:ext cx="0" cy="0"/>
          <a:chOff x="0" y="0"/>
          <a:chExt cx="0" cy="0"/>
        </a:xfrm>
      </p:grpSpPr>
      <p:sp>
        <p:nvSpPr>
          <p:cNvPr id="85" name="Google Shape;85;g364788aead0_0_228"/>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rmAutofit/>
          </a:bodyPr>
          <a:lstStyle>
            <a:lvl1pPr marR="0" lvl="0" algn="l" rtl="0">
              <a:lnSpc>
                <a:spcPct val="100000"/>
              </a:lnSpc>
              <a:spcBef>
                <a:spcPts val="0"/>
              </a:spcBef>
              <a:spcAft>
                <a:spcPts val="0"/>
              </a:spcAft>
              <a:buClr>
                <a:schemeClr val="dk1"/>
              </a:buClr>
              <a:buSzPts val="5600"/>
              <a:buFont typeface="Arial"/>
              <a:buNone/>
              <a:defRPr sz="5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5600"/>
              <a:buFont typeface="Arial"/>
              <a:buNone/>
              <a:defRPr sz="5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5600"/>
              <a:buFont typeface="Arial"/>
              <a:buNone/>
              <a:defRPr sz="5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5600"/>
              <a:buFont typeface="Arial"/>
              <a:buNone/>
              <a:defRPr sz="5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5600"/>
              <a:buFont typeface="Arial"/>
              <a:buNone/>
              <a:defRPr sz="5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5600"/>
              <a:buFont typeface="Arial"/>
              <a:buNone/>
              <a:defRPr sz="5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5600"/>
              <a:buFont typeface="Arial"/>
              <a:buNone/>
              <a:defRPr sz="5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5600"/>
              <a:buFont typeface="Arial"/>
              <a:buNone/>
              <a:defRPr sz="5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5600"/>
              <a:buFont typeface="Arial"/>
              <a:buNone/>
              <a:defRPr sz="5600" b="0" i="0" u="none" strike="noStrike" cap="none">
                <a:solidFill>
                  <a:schemeClr val="dk1"/>
                </a:solidFill>
                <a:latin typeface="Arial"/>
                <a:ea typeface="Arial"/>
                <a:cs typeface="Arial"/>
                <a:sym typeface="Arial"/>
              </a:defRPr>
            </a:lvl9pPr>
          </a:lstStyle>
          <a:p>
            <a:endParaRPr/>
          </a:p>
        </p:txBody>
      </p:sp>
      <p:sp>
        <p:nvSpPr>
          <p:cNvPr id="86" name="Google Shape;86;g364788aead0_0_228"/>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rmAutofit/>
          </a:bodyPr>
          <a:lstStyle>
            <a:lvl1pPr marL="457200" marR="0" lvl="0" indent="-457200" algn="l" rtl="0">
              <a:lnSpc>
                <a:spcPct val="115000"/>
              </a:lnSpc>
              <a:spcBef>
                <a:spcPts val="0"/>
              </a:spcBef>
              <a:spcAft>
                <a:spcPts val="0"/>
              </a:spcAft>
              <a:buClr>
                <a:schemeClr val="lt2"/>
              </a:buClr>
              <a:buSzPts val="3600"/>
              <a:buFont typeface="Arial"/>
              <a:buChar char="●"/>
              <a:defRPr sz="3600" b="0" i="0" u="none" strike="noStrike" cap="none">
                <a:solidFill>
                  <a:schemeClr val="lt2"/>
                </a:solidFill>
                <a:latin typeface="Arial"/>
                <a:ea typeface="Arial"/>
                <a:cs typeface="Arial"/>
                <a:sym typeface="Arial"/>
              </a:defRPr>
            </a:lvl1pPr>
            <a:lvl2pPr marL="914400" marR="0" lvl="1" indent="-406400" algn="l" rtl="0">
              <a:lnSpc>
                <a:spcPct val="115000"/>
              </a:lnSpc>
              <a:spcBef>
                <a:spcPts val="0"/>
              </a:spcBef>
              <a:spcAft>
                <a:spcPts val="0"/>
              </a:spcAft>
              <a:buClr>
                <a:schemeClr val="lt2"/>
              </a:buClr>
              <a:buSzPts val="2800"/>
              <a:buFont typeface="Arial"/>
              <a:buChar char="○"/>
              <a:defRPr sz="2800" b="0" i="0" u="none" strike="noStrike" cap="none">
                <a:solidFill>
                  <a:schemeClr val="lt2"/>
                </a:solidFill>
                <a:latin typeface="Arial"/>
                <a:ea typeface="Arial"/>
                <a:cs typeface="Arial"/>
                <a:sym typeface="Arial"/>
              </a:defRPr>
            </a:lvl2pPr>
            <a:lvl3pPr marL="1371600" marR="0" lvl="2" indent="-406400" algn="l" rtl="0">
              <a:lnSpc>
                <a:spcPct val="115000"/>
              </a:lnSpc>
              <a:spcBef>
                <a:spcPts val="0"/>
              </a:spcBef>
              <a:spcAft>
                <a:spcPts val="0"/>
              </a:spcAft>
              <a:buClr>
                <a:schemeClr val="lt2"/>
              </a:buClr>
              <a:buSzPts val="2800"/>
              <a:buFont typeface="Arial"/>
              <a:buChar char="■"/>
              <a:defRPr sz="2800" b="0" i="0" u="none" strike="noStrike" cap="none">
                <a:solidFill>
                  <a:schemeClr val="lt2"/>
                </a:solidFill>
                <a:latin typeface="Arial"/>
                <a:ea typeface="Arial"/>
                <a:cs typeface="Arial"/>
                <a:sym typeface="Arial"/>
              </a:defRPr>
            </a:lvl3pPr>
            <a:lvl4pPr marL="1828800" marR="0" lvl="3" indent="-406400" algn="l" rtl="0">
              <a:lnSpc>
                <a:spcPct val="115000"/>
              </a:lnSpc>
              <a:spcBef>
                <a:spcPts val="0"/>
              </a:spcBef>
              <a:spcAft>
                <a:spcPts val="0"/>
              </a:spcAft>
              <a:buClr>
                <a:schemeClr val="lt2"/>
              </a:buClr>
              <a:buSzPts val="2800"/>
              <a:buFont typeface="Arial"/>
              <a:buChar char="●"/>
              <a:defRPr sz="2800" b="0" i="0" u="none" strike="noStrike" cap="none">
                <a:solidFill>
                  <a:schemeClr val="lt2"/>
                </a:solidFill>
                <a:latin typeface="Arial"/>
                <a:ea typeface="Arial"/>
                <a:cs typeface="Arial"/>
                <a:sym typeface="Arial"/>
              </a:defRPr>
            </a:lvl4pPr>
            <a:lvl5pPr marL="2286000" marR="0" lvl="4" indent="-406400" algn="l" rtl="0">
              <a:lnSpc>
                <a:spcPct val="115000"/>
              </a:lnSpc>
              <a:spcBef>
                <a:spcPts val="0"/>
              </a:spcBef>
              <a:spcAft>
                <a:spcPts val="0"/>
              </a:spcAft>
              <a:buClr>
                <a:schemeClr val="lt2"/>
              </a:buClr>
              <a:buSzPts val="2800"/>
              <a:buFont typeface="Arial"/>
              <a:buChar char="○"/>
              <a:defRPr sz="2800" b="0" i="0" u="none" strike="noStrike" cap="none">
                <a:solidFill>
                  <a:schemeClr val="lt2"/>
                </a:solidFill>
                <a:latin typeface="Arial"/>
                <a:ea typeface="Arial"/>
                <a:cs typeface="Arial"/>
                <a:sym typeface="Arial"/>
              </a:defRPr>
            </a:lvl5pPr>
            <a:lvl6pPr marL="2743200" marR="0" lvl="5" indent="-406400" algn="l" rtl="0">
              <a:lnSpc>
                <a:spcPct val="115000"/>
              </a:lnSpc>
              <a:spcBef>
                <a:spcPts val="0"/>
              </a:spcBef>
              <a:spcAft>
                <a:spcPts val="0"/>
              </a:spcAft>
              <a:buClr>
                <a:schemeClr val="lt2"/>
              </a:buClr>
              <a:buSzPts val="2800"/>
              <a:buFont typeface="Arial"/>
              <a:buChar char="■"/>
              <a:defRPr sz="2800" b="0" i="0" u="none" strike="noStrike" cap="none">
                <a:solidFill>
                  <a:schemeClr val="lt2"/>
                </a:solidFill>
                <a:latin typeface="Arial"/>
                <a:ea typeface="Arial"/>
                <a:cs typeface="Arial"/>
                <a:sym typeface="Arial"/>
              </a:defRPr>
            </a:lvl6pPr>
            <a:lvl7pPr marL="3200400" marR="0" lvl="6" indent="-406400" algn="l" rtl="0">
              <a:lnSpc>
                <a:spcPct val="115000"/>
              </a:lnSpc>
              <a:spcBef>
                <a:spcPts val="0"/>
              </a:spcBef>
              <a:spcAft>
                <a:spcPts val="0"/>
              </a:spcAft>
              <a:buClr>
                <a:schemeClr val="lt2"/>
              </a:buClr>
              <a:buSzPts val="2800"/>
              <a:buFont typeface="Arial"/>
              <a:buChar char="●"/>
              <a:defRPr sz="2800" b="0" i="0" u="none" strike="noStrike" cap="none">
                <a:solidFill>
                  <a:schemeClr val="lt2"/>
                </a:solidFill>
                <a:latin typeface="Arial"/>
                <a:ea typeface="Arial"/>
                <a:cs typeface="Arial"/>
                <a:sym typeface="Arial"/>
              </a:defRPr>
            </a:lvl7pPr>
            <a:lvl8pPr marL="3657600" marR="0" lvl="7" indent="-406400" algn="l" rtl="0">
              <a:lnSpc>
                <a:spcPct val="115000"/>
              </a:lnSpc>
              <a:spcBef>
                <a:spcPts val="0"/>
              </a:spcBef>
              <a:spcAft>
                <a:spcPts val="0"/>
              </a:spcAft>
              <a:buClr>
                <a:schemeClr val="lt2"/>
              </a:buClr>
              <a:buSzPts val="2800"/>
              <a:buFont typeface="Arial"/>
              <a:buChar char="○"/>
              <a:defRPr sz="2800" b="0" i="0" u="none" strike="noStrike" cap="none">
                <a:solidFill>
                  <a:schemeClr val="lt2"/>
                </a:solidFill>
                <a:latin typeface="Arial"/>
                <a:ea typeface="Arial"/>
                <a:cs typeface="Arial"/>
                <a:sym typeface="Arial"/>
              </a:defRPr>
            </a:lvl8pPr>
            <a:lvl9pPr marL="4114800" marR="0" lvl="8" indent="-406400" algn="l" rtl="0">
              <a:lnSpc>
                <a:spcPct val="115000"/>
              </a:lnSpc>
              <a:spcBef>
                <a:spcPts val="0"/>
              </a:spcBef>
              <a:spcAft>
                <a:spcPts val="0"/>
              </a:spcAft>
              <a:buClr>
                <a:schemeClr val="lt2"/>
              </a:buClr>
              <a:buSzPts val="2800"/>
              <a:buFont typeface="Arial"/>
              <a:buChar char="■"/>
              <a:defRPr sz="2800" b="0" i="0" u="none" strike="noStrike" cap="none">
                <a:solidFill>
                  <a:schemeClr val="lt2"/>
                </a:solidFill>
                <a:latin typeface="Arial"/>
                <a:ea typeface="Arial"/>
                <a:cs typeface="Arial"/>
                <a:sym typeface="Arial"/>
              </a:defRPr>
            </a:lvl9pPr>
          </a:lstStyle>
          <a:p>
            <a:endParaRPr/>
          </a:p>
        </p:txBody>
      </p:sp>
      <p:sp>
        <p:nvSpPr>
          <p:cNvPr id="87" name="Google Shape;87;g364788aead0_0_228"/>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143"/>
        <p:cNvGrpSpPr/>
        <p:nvPr/>
      </p:nvGrpSpPr>
      <p:grpSpPr>
        <a:xfrm>
          <a:off x="0" y="0"/>
          <a:ext cx="0" cy="0"/>
          <a:chOff x="0" y="0"/>
          <a:chExt cx="0" cy="0"/>
        </a:xfrm>
      </p:grpSpPr>
      <p:sp>
        <p:nvSpPr>
          <p:cNvPr id="144" name="Google Shape;144;g37967868bcc_0_1511"/>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rmAutofit/>
          </a:bodyPr>
          <a:lstStyle>
            <a:lvl1pPr marR="0" lvl="0" algn="l" rtl="0">
              <a:lnSpc>
                <a:spcPct val="100000"/>
              </a:lnSpc>
              <a:spcBef>
                <a:spcPts val="0"/>
              </a:spcBef>
              <a:spcAft>
                <a:spcPts val="0"/>
              </a:spcAft>
              <a:buClr>
                <a:schemeClr val="dk1"/>
              </a:buClr>
              <a:buSzPts val="5600"/>
              <a:buFont typeface="Arial"/>
              <a:buNone/>
              <a:defRPr sz="5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5600"/>
              <a:buFont typeface="Arial"/>
              <a:buNone/>
              <a:defRPr sz="5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5600"/>
              <a:buFont typeface="Arial"/>
              <a:buNone/>
              <a:defRPr sz="5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5600"/>
              <a:buFont typeface="Arial"/>
              <a:buNone/>
              <a:defRPr sz="5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5600"/>
              <a:buFont typeface="Arial"/>
              <a:buNone/>
              <a:defRPr sz="5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5600"/>
              <a:buFont typeface="Arial"/>
              <a:buNone/>
              <a:defRPr sz="5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5600"/>
              <a:buFont typeface="Arial"/>
              <a:buNone/>
              <a:defRPr sz="5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5600"/>
              <a:buFont typeface="Arial"/>
              <a:buNone/>
              <a:defRPr sz="5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5600"/>
              <a:buFont typeface="Arial"/>
              <a:buNone/>
              <a:defRPr sz="5600" b="0" i="0" u="none" strike="noStrike" cap="none">
                <a:solidFill>
                  <a:schemeClr val="dk1"/>
                </a:solidFill>
                <a:latin typeface="Arial"/>
                <a:ea typeface="Arial"/>
                <a:cs typeface="Arial"/>
                <a:sym typeface="Arial"/>
              </a:defRPr>
            </a:lvl9pPr>
          </a:lstStyle>
          <a:p>
            <a:endParaRPr/>
          </a:p>
        </p:txBody>
      </p:sp>
      <p:sp>
        <p:nvSpPr>
          <p:cNvPr id="145" name="Google Shape;145;g37967868bcc_0_1511"/>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rmAutofit/>
          </a:bodyPr>
          <a:lstStyle>
            <a:lvl1pPr marL="457200" marR="0" lvl="0" indent="-457200" algn="l" rtl="0">
              <a:lnSpc>
                <a:spcPct val="115000"/>
              </a:lnSpc>
              <a:spcBef>
                <a:spcPts val="0"/>
              </a:spcBef>
              <a:spcAft>
                <a:spcPts val="0"/>
              </a:spcAft>
              <a:buClr>
                <a:schemeClr val="lt2"/>
              </a:buClr>
              <a:buSzPts val="3600"/>
              <a:buFont typeface="Arial"/>
              <a:buChar char="●"/>
              <a:defRPr sz="3600" b="0" i="0" u="none" strike="noStrike" cap="none">
                <a:solidFill>
                  <a:schemeClr val="lt2"/>
                </a:solidFill>
                <a:latin typeface="Arial"/>
                <a:ea typeface="Arial"/>
                <a:cs typeface="Arial"/>
                <a:sym typeface="Arial"/>
              </a:defRPr>
            </a:lvl1pPr>
            <a:lvl2pPr marL="914400" marR="0" lvl="1" indent="-406400" algn="l" rtl="0">
              <a:lnSpc>
                <a:spcPct val="115000"/>
              </a:lnSpc>
              <a:spcBef>
                <a:spcPts val="0"/>
              </a:spcBef>
              <a:spcAft>
                <a:spcPts val="0"/>
              </a:spcAft>
              <a:buClr>
                <a:schemeClr val="lt2"/>
              </a:buClr>
              <a:buSzPts val="2800"/>
              <a:buFont typeface="Arial"/>
              <a:buChar char="○"/>
              <a:defRPr sz="2800" b="0" i="0" u="none" strike="noStrike" cap="none">
                <a:solidFill>
                  <a:schemeClr val="lt2"/>
                </a:solidFill>
                <a:latin typeface="Arial"/>
                <a:ea typeface="Arial"/>
                <a:cs typeface="Arial"/>
                <a:sym typeface="Arial"/>
              </a:defRPr>
            </a:lvl2pPr>
            <a:lvl3pPr marL="1371600" marR="0" lvl="2" indent="-406400" algn="l" rtl="0">
              <a:lnSpc>
                <a:spcPct val="115000"/>
              </a:lnSpc>
              <a:spcBef>
                <a:spcPts val="0"/>
              </a:spcBef>
              <a:spcAft>
                <a:spcPts val="0"/>
              </a:spcAft>
              <a:buClr>
                <a:schemeClr val="lt2"/>
              </a:buClr>
              <a:buSzPts val="2800"/>
              <a:buFont typeface="Arial"/>
              <a:buChar char="■"/>
              <a:defRPr sz="2800" b="0" i="0" u="none" strike="noStrike" cap="none">
                <a:solidFill>
                  <a:schemeClr val="lt2"/>
                </a:solidFill>
                <a:latin typeface="Arial"/>
                <a:ea typeface="Arial"/>
                <a:cs typeface="Arial"/>
                <a:sym typeface="Arial"/>
              </a:defRPr>
            </a:lvl3pPr>
            <a:lvl4pPr marL="1828800" marR="0" lvl="3" indent="-406400" algn="l" rtl="0">
              <a:lnSpc>
                <a:spcPct val="115000"/>
              </a:lnSpc>
              <a:spcBef>
                <a:spcPts val="0"/>
              </a:spcBef>
              <a:spcAft>
                <a:spcPts val="0"/>
              </a:spcAft>
              <a:buClr>
                <a:schemeClr val="lt2"/>
              </a:buClr>
              <a:buSzPts val="2800"/>
              <a:buFont typeface="Arial"/>
              <a:buChar char="●"/>
              <a:defRPr sz="2800" b="0" i="0" u="none" strike="noStrike" cap="none">
                <a:solidFill>
                  <a:schemeClr val="lt2"/>
                </a:solidFill>
                <a:latin typeface="Arial"/>
                <a:ea typeface="Arial"/>
                <a:cs typeface="Arial"/>
                <a:sym typeface="Arial"/>
              </a:defRPr>
            </a:lvl4pPr>
            <a:lvl5pPr marL="2286000" marR="0" lvl="4" indent="-406400" algn="l" rtl="0">
              <a:lnSpc>
                <a:spcPct val="115000"/>
              </a:lnSpc>
              <a:spcBef>
                <a:spcPts val="0"/>
              </a:spcBef>
              <a:spcAft>
                <a:spcPts val="0"/>
              </a:spcAft>
              <a:buClr>
                <a:schemeClr val="lt2"/>
              </a:buClr>
              <a:buSzPts val="2800"/>
              <a:buFont typeface="Arial"/>
              <a:buChar char="○"/>
              <a:defRPr sz="2800" b="0" i="0" u="none" strike="noStrike" cap="none">
                <a:solidFill>
                  <a:schemeClr val="lt2"/>
                </a:solidFill>
                <a:latin typeface="Arial"/>
                <a:ea typeface="Arial"/>
                <a:cs typeface="Arial"/>
                <a:sym typeface="Arial"/>
              </a:defRPr>
            </a:lvl5pPr>
            <a:lvl6pPr marL="2743200" marR="0" lvl="5" indent="-406400" algn="l" rtl="0">
              <a:lnSpc>
                <a:spcPct val="115000"/>
              </a:lnSpc>
              <a:spcBef>
                <a:spcPts val="0"/>
              </a:spcBef>
              <a:spcAft>
                <a:spcPts val="0"/>
              </a:spcAft>
              <a:buClr>
                <a:schemeClr val="lt2"/>
              </a:buClr>
              <a:buSzPts val="2800"/>
              <a:buFont typeface="Arial"/>
              <a:buChar char="■"/>
              <a:defRPr sz="2800" b="0" i="0" u="none" strike="noStrike" cap="none">
                <a:solidFill>
                  <a:schemeClr val="lt2"/>
                </a:solidFill>
                <a:latin typeface="Arial"/>
                <a:ea typeface="Arial"/>
                <a:cs typeface="Arial"/>
                <a:sym typeface="Arial"/>
              </a:defRPr>
            </a:lvl6pPr>
            <a:lvl7pPr marL="3200400" marR="0" lvl="6" indent="-406400" algn="l" rtl="0">
              <a:lnSpc>
                <a:spcPct val="115000"/>
              </a:lnSpc>
              <a:spcBef>
                <a:spcPts val="0"/>
              </a:spcBef>
              <a:spcAft>
                <a:spcPts val="0"/>
              </a:spcAft>
              <a:buClr>
                <a:schemeClr val="lt2"/>
              </a:buClr>
              <a:buSzPts val="2800"/>
              <a:buFont typeface="Arial"/>
              <a:buChar char="●"/>
              <a:defRPr sz="2800" b="0" i="0" u="none" strike="noStrike" cap="none">
                <a:solidFill>
                  <a:schemeClr val="lt2"/>
                </a:solidFill>
                <a:latin typeface="Arial"/>
                <a:ea typeface="Arial"/>
                <a:cs typeface="Arial"/>
                <a:sym typeface="Arial"/>
              </a:defRPr>
            </a:lvl7pPr>
            <a:lvl8pPr marL="3657600" marR="0" lvl="7" indent="-406400" algn="l" rtl="0">
              <a:lnSpc>
                <a:spcPct val="115000"/>
              </a:lnSpc>
              <a:spcBef>
                <a:spcPts val="0"/>
              </a:spcBef>
              <a:spcAft>
                <a:spcPts val="0"/>
              </a:spcAft>
              <a:buClr>
                <a:schemeClr val="lt2"/>
              </a:buClr>
              <a:buSzPts val="2800"/>
              <a:buFont typeface="Arial"/>
              <a:buChar char="○"/>
              <a:defRPr sz="2800" b="0" i="0" u="none" strike="noStrike" cap="none">
                <a:solidFill>
                  <a:schemeClr val="lt2"/>
                </a:solidFill>
                <a:latin typeface="Arial"/>
                <a:ea typeface="Arial"/>
                <a:cs typeface="Arial"/>
                <a:sym typeface="Arial"/>
              </a:defRPr>
            </a:lvl8pPr>
            <a:lvl9pPr marL="4114800" marR="0" lvl="8" indent="-406400" algn="l" rtl="0">
              <a:lnSpc>
                <a:spcPct val="115000"/>
              </a:lnSpc>
              <a:spcBef>
                <a:spcPts val="0"/>
              </a:spcBef>
              <a:spcAft>
                <a:spcPts val="0"/>
              </a:spcAft>
              <a:buClr>
                <a:schemeClr val="lt2"/>
              </a:buClr>
              <a:buSzPts val="2800"/>
              <a:buFont typeface="Arial"/>
              <a:buChar char="■"/>
              <a:defRPr sz="2800" b="0" i="0" u="none" strike="noStrike" cap="none">
                <a:solidFill>
                  <a:schemeClr val="lt2"/>
                </a:solidFill>
                <a:latin typeface="Arial"/>
                <a:ea typeface="Arial"/>
                <a:cs typeface="Arial"/>
                <a:sym typeface="Arial"/>
              </a:defRPr>
            </a:lvl9pPr>
          </a:lstStyle>
          <a:p>
            <a:endParaRPr/>
          </a:p>
        </p:txBody>
      </p:sp>
      <p:sp>
        <p:nvSpPr>
          <p:cNvPr id="146" name="Google Shape;146;g37967868bcc_0_1511"/>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9"/>
        <p:cNvGrpSpPr/>
        <p:nvPr/>
      </p:nvGrpSpPr>
      <p:grpSpPr>
        <a:xfrm>
          <a:off x="0" y="0"/>
          <a:ext cx="0" cy="0"/>
          <a:chOff x="0" y="0"/>
          <a:chExt cx="0" cy="0"/>
        </a:xfrm>
      </p:grpSpPr>
      <p:sp>
        <p:nvSpPr>
          <p:cNvPr id="210" name="Google Shape;210;g3648954c2d8_0_188"/>
          <p:cNvSpPr txBox="1">
            <a:spLocks noGrp="1"/>
          </p:cNvSpPr>
          <p:nvPr>
            <p:ph type="title"/>
          </p:nvPr>
        </p:nvSpPr>
        <p:spPr>
          <a:xfrm>
            <a:off x="457200" y="274638"/>
            <a:ext cx="8229600" cy="1143000"/>
          </a:xfrm>
          <a:prstGeom prst="rect">
            <a:avLst/>
          </a:prstGeom>
          <a:noFill/>
          <a:ln>
            <a:noFill/>
          </a:ln>
        </p:spPr>
        <p:txBody>
          <a:bodyPr spcFirstLastPara="1" wrap="square" lIns="91450" tIns="45700" rIns="91450"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1" name="Google Shape;211;g3648954c2d8_0_188"/>
          <p:cNvSpPr txBox="1">
            <a:spLocks noGrp="1"/>
          </p:cNvSpPr>
          <p:nvPr>
            <p:ph type="body" idx="1"/>
          </p:nvPr>
        </p:nvSpPr>
        <p:spPr>
          <a:xfrm>
            <a:off x="457200" y="1600200"/>
            <a:ext cx="8229600" cy="4526400"/>
          </a:xfrm>
          <a:prstGeom prst="rect">
            <a:avLst/>
          </a:prstGeom>
          <a:noFill/>
          <a:ln>
            <a:noFill/>
          </a:ln>
        </p:spPr>
        <p:txBody>
          <a:bodyPr spcFirstLastPara="1" wrap="square" lIns="91450" tIns="45700" rIns="91450" bIns="45700" anchor="t" anchorCtr="0">
            <a:normAutofit/>
          </a:bodyPr>
          <a:lstStyle>
            <a:lvl1pPr marL="457200" marR="0" lvl="0" indent="-431800" algn="l" rtl="0">
              <a:lnSpc>
                <a:spcPct val="100000"/>
              </a:lnSpc>
              <a:spcBef>
                <a:spcPts val="6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6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2" name="Google Shape;212;g3648954c2d8_0_188"/>
          <p:cNvSpPr txBox="1">
            <a:spLocks noGrp="1"/>
          </p:cNvSpPr>
          <p:nvPr>
            <p:ph type="dt" idx="10"/>
          </p:nvPr>
        </p:nvSpPr>
        <p:spPr>
          <a:xfrm>
            <a:off x="457200" y="6356350"/>
            <a:ext cx="2133600" cy="365400"/>
          </a:xfrm>
          <a:prstGeom prst="rect">
            <a:avLst/>
          </a:prstGeom>
          <a:noFill/>
          <a:ln>
            <a:noFill/>
          </a:ln>
        </p:spPr>
        <p:txBody>
          <a:bodyPr spcFirstLastPara="1" wrap="square" lIns="91450" tIns="45700" rIns="91450"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13" name="Google Shape;213;g3648954c2d8_0_188"/>
          <p:cNvSpPr txBox="1">
            <a:spLocks noGrp="1"/>
          </p:cNvSpPr>
          <p:nvPr>
            <p:ph type="ftr" idx="11"/>
          </p:nvPr>
        </p:nvSpPr>
        <p:spPr>
          <a:xfrm>
            <a:off x="3124200" y="6356350"/>
            <a:ext cx="2895600" cy="365400"/>
          </a:xfrm>
          <a:prstGeom prst="rect">
            <a:avLst/>
          </a:prstGeom>
          <a:noFill/>
          <a:ln>
            <a:noFill/>
          </a:ln>
        </p:spPr>
        <p:txBody>
          <a:bodyPr spcFirstLastPara="1" wrap="square" lIns="91450" tIns="45700" rIns="91450"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14" name="Google Shape;214;g3648954c2d8_0_188"/>
          <p:cNvSpPr txBox="1">
            <a:spLocks noGrp="1"/>
          </p:cNvSpPr>
          <p:nvPr>
            <p:ph type="sldNum" idx="12"/>
          </p:nvPr>
        </p:nvSpPr>
        <p:spPr>
          <a:xfrm>
            <a:off x="6553200" y="6356350"/>
            <a:ext cx="2133600" cy="365400"/>
          </a:xfrm>
          <a:prstGeom prst="rect">
            <a:avLst/>
          </a:prstGeom>
          <a:noFill/>
          <a:ln>
            <a:noFill/>
          </a:ln>
        </p:spPr>
        <p:txBody>
          <a:bodyPr spcFirstLastPara="1" wrap="square" lIns="91450" tIns="45700" rIns="9145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4.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83.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29.xml"/><Relationship Id="rId5" Type="http://schemas.openxmlformats.org/officeDocument/2006/relationships/image" Target="../media/image193.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95.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8.png"/><Relationship Id="rId39" Type="http://schemas.openxmlformats.org/officeDocument/2006/relationships/image" Target="../media/image61.png"/><Relationship Id="rId21" Type="http://schemas.openxmlformats.org/officeDocument/2006/relationships/image" Target="../media/image43.png"/><Relationship Id="rId34" Type="http://schemas.openxmlformats.org/officeDocument/2006/relationships/image" Target="../media/image56.png"/><Relationship Id="rId42" Type="http://schemas.openxmlformats.org/officeDocument/2006/relationships/image" Target="../media/image64.png"/><Relationship Id="rId47" Type="http://schemas.openxmlformats.org/officeDocument/2006/relationships/image" Target="../media/image69.png"/><Relationship Id="rId50" Type="http://schemas.openxmlformats.org/officeDocument/2006/relationships/image" Target="../media/image72.png"/><Relationship Id="rId55" Type="http://schemas.openxmlformats.org/officeDocument/2006/relationships/image" Target="../media/image77.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33" Type="http://schemas.openxmlformats.org/officeDocument/2006/relationships/image" Target="../media/image55.png"/><Relationship Id="rId38" Type="http://schemas.openxmlformats.org/officeDocument/2006/relationships/image" Target="../media/image60.png"/><Relationship Id="rId46" Type="http://schemas.openxmlformats.org/officeDocument/2006/relationships/image" Target="../media/image68.png"/><Relationship Id="rId59"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png"/><Relationship Id="rId41" Type="http://schemas.openxmlformats.org/officeDocument/2006/relationships/image" Target="../media/image63.png"/><Relationship Id="rId54"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2.png"/><Relationship Id="rId45" Type="http://schemas.openxmlformats.org/officeDocument/2006/relationships/image" Target="../media/image67.png"/><Relationship Id="rId53" Type="http://schemas.openxmlformats.org/officeDocument/2006/relationships/image" Target="../media/image75.png"/><Relationship Id="rId58" Type="http://schemas.openxmlformats.org/officeDocument/2006/relationships/image" Target="../media/image80.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png"/><Relationship Id="rId36" Type="http://schemas.openxmlformats.org/officeDocument/2006/relationships/image" Target="../media/image58.png"/><Relationship Id="rId49" Type="http://schemas.openxmlformats.org/officeDocument/2006/relationships/image" Target="../media/image71.png"/><Relationship Id="rId57" Type="http://schemas.openxmlformats.org/officeDocument/2006/relationships/image" Target="../media/image79.pn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53.png"/><Relationship Id="rId44" Type="http://schemas.openxmlformats.org/officeDocument/2006/relationships/image" Target="../media/image66.png"/><Relationship Id="rId52" Type="http://schemas.openxmlformats.org/officeDocument/2006/relationships/image" Target="../media/image74.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5.png"/><Relationship Id="rId48" Type="http://schemas.openxmlformats.org/officeDocument/2006/relationships/image" Target="../media/image70.png"/><Relationship Id="rId56" Type="http://schemas.openxmlformats.org/officeDocument/2006/relationships/image" Target="../media/image78.png"/><Relationship Id="rId8" Type="http://schemas.openxmlformats.org/officeDocument/2006/relationships/image" Target="../media/image30.png"/><Relationship Id="rId51" Type="http://schemas.openxmlformats.org/officeDocument/2006/relationships/image" Target="../media/image73.png"/><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11.png"/><Relationship Id="rId9" Type="http://schemas.openxmlformats.org/officeDocument/2006/relationships/image" Target="../media/image86.png"/></Relationships>
</file>

<file path=ppt/slides/_rels/slide6.xml.rels><?xml version="1.0" encoding="UTF-8" standalone="yes"?>
<Relationships xmlns="http://schemas.openxmlformats.org/package/2006/relationships"><Relationship Id="rId8" Type="http://schemas.openxmlformats.org/officeDocument/2006/relationships/image" Target="../media/image94.jp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notesSlide" Target="../notesSlides/notesSlide6.xml"/><Relationship Id="rId16"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s>
</file>

<file path=ppt/slides/_rels/slide7.xml.rels><?xml version="1.0" encoding="UTF-8" standalone="yes"?>
<Relationships xmlns="http://schemas.openxmlformats.org/package/2006/relationships"><Relationship Id="rId13" Type="http://schemas.openxmlformats.org/officeDocument/2006/relationships/image" Target="../media/image115.png"/><Relationship Id="rId18" Type="http://schemas.openxmlformats.org/officeDocument/2006/relationships/image" Target="../media/image120.png"/><Relationship Id="rId26" Type="http://schemas.openxmlformats.org/officeDocument/2006/relationships/image" Target="../media/image128.png"/><Relationship Id="rId39" Type="http://schemas.openxmlformats.org/officeDocument/2006/relationships/image" Target="../media/image141.png"/><Relationship Id="rId21" Type="http://schemas.openxmlformats.org/officeDocument/2006/relationships/image" Target="../media/image123.png"/><Relationship Id="rId34" Type="http://schemas.openxmlformats.org/officeDocument/2006/relationships/image" Target="../media/image136.png"/><Relationship Id="rId42" Type="http://schemas.openxmlformats.org/officeDocument/2006/relationships/image" Target="../media/image144.png"/><Relationship Id="rId47" Type="http://schemas.openxmlformats.org/officeDocument/2006/relationships/image" Target="../media/image149.png"/><Relationship Id="rId50" Type="http://schemas.openxmlformats.org/officeDocument/2006/relationships/image" Target="../media/image152.png"/><Relationship Id="rId55" Type="http://schemas.openxmlformats.org/officeDocument/2006/relationships/image" Target="../media/image157.png"/><Relationship Id="rId63" Type="http://schemas.openxmlformats.org/officeDocument/2006/relationships/image" Target="../media/image165.png"/><Relationship Id="rId68" Type="http://schemas.openxmlformats.org/officeDocument/2006/relationships/image" Target="../media/image170.png"/><Relationship Id="rId76" Type="http://schemas.openxmlformats.org/officeDocument/2006/relationships/image" Target="../media/image178.png"/><Relationship Id="rId7" Type="http://schemas.openxmlformats.org/officeDocument/2006/relationships/image" Target="../media/image109.png"/><Relationship Id="rId71" Type="http://schemas.openxmlformats.org/officeDocument/2006/relationships/image" Target="../media/image173.png"/><Relationship Id="rId2" Type="http://schemas.openxmlformats.org/officeDocument/2006/relationships/notesSlide" Target="../notesSlides/notesSlide7.xml"/><Relationship Id="rId16" Type="http://schemas.openxmlformats.org/officeDocument/2006/relationships/image" Target="../media/image118.png"/><Relationship Id="rId29" Type="http://schemas.openxmlformats.org/officeDocument/2006/relationships/image" Target="../media/image131.png"/><Relationship Id="rId11" Type="http://schemas.openxmlformats.org/officeDocument/2006/relationships/image" Target="../media/image113.png"/><Relationship Id="rId24" Type="http://schemas.openxmlformats.org/officeDocument/2006/relationships/image" Target="../media/image126.png"/><Relationship Id="rId32" Type="http://schemas.openxmlformats.org/officeDocument/2006/relationships/image" Target="../media/image134.png"/><Relationship Id="rId37" Type="http://schemas.openxmlformats.org/officeDocument/2006/relationships/image" Target="../media/image139.png"/><Relationship Id="rId40" Type="http://schemas.openxmlformats.org/officeDocument/2006/relationships/image" Target="../media/image142.png"/><Relationship Id="rId45" Type="http://schemas.openxmlformats.org/officeDocument/2006/relationships/image" Target="../media/image147.png"/><Relationship Id="rId53" Type="http://schemas.openxmlformats.org/officeDocument/2006/relationships/image" Target="../media/image155.png"/><Relationship Id="rId58" Type="http://schemas.openxmlformats.org/officeDocument/2006/relationships/image" Target="../media/image160.png"/><Relationship Id="rId66" Type="http://schemas.openxmlformats.org/officeDocument/2006/relationships/image" Target="../media/image168.png"/><Relationship Id="rId74" Type="http://schemas.openxmlformats.org/officeDocument/2006/relationships/image" Target="../media/image176.png"/><Relationship Id="rId79" Type="http://schemas.openxmlformats.org/officeDocument/2006/relationships/image" Target="../media/image181.png"/><Relationship Id="rId5" Type="http://schemas.openxmlformats.org/officeDocument/2006/relationships/image" Target="../media/image107.png"/><Relationship Id="rId61" Type="http://schemas.openxmlformats.org/officeDocument/2006/relationships/image" Target="../media/image163.png"/><Relationship Id="rId10" Type="http://schemas.openxmlformats.org/officeDocument/2006/relationships/image" Target="../media/image112.png"/><Relationship Id="rId19" Type="http://schemas.openxmlformats.org/officeDocument/2006/relationships/image" Target="../media/image121.png"/><Relationship Id="rId31" Type="http://schemas.openxmlformats.org/officeDocument/2006/relationships/image" Target="../media/image133.png"/><Relationship Id="rId44" Type="http://schemas.openxmlformats.org/officeDocument/2006/relationships/image" Target="../media/image146.png"/><Relationship Id="rId52" Type="http://schemas.openxmlformats.org/officeDocument/2006/relationships/image" Target="../media/image154.png"/><Relationship Id="rId60" Type="http://schemas.openxmlformats.org/officeDocument/2006/relationships/image" Target="../media/image162.png"/><Relationship Id="rId65" Type="http://schemas.openxmlformats.org/officeDocument/2006/relationships/image" Target="../media/image167.png"/><Relationship Id="rId73" Type="http://schemas.openxmlformats.org/officeDocument/2006/relationships/image" Target="../media/image175.png"/><Relationship Id="rId78" Type="http://schemas.openxmlformats.org/officeDocument/2006/relationships/image" Target="../media/image180.png"/><Relationship Id="rId81" Type="http://schemas.openxmlformats.org/officeDocument/2006/relationships/image" Target="../media/image11.png"/><Relationship Id="rId4" Type="http://schemas.openxmlformats.org/officeDocument/2006/relationships/image" Target="../media/image106.png"/><Relationship Id="rId9" Type="http://schemas.openxmlformats.org/officeDocument/2006/relationships/image" Target="../media/image111.jpg"/><Relationship Id="rId14" Type="http://schemas.openxmlformats.org/officeDocument/2006/relationships/image" Target="../media/image116.png"/><Relationship Id="rId22" Type="http://schemas.openxmlformats.org/officeDocument/2006/relationships/image" Target="../media/image124.png"/><Relationship Id="rId27" Type="http://schemas.openxmlformats.org/officeDocument/2006/relationships/image" Target="../media/image129.png"/><Relationship Id="rId30" Type="http://schemas.openxmlformats.org/officeDocument/2006/relationships/image" Target="../media/image132.png"/><Relationship Id="rId35" Type="http://schemas.openxmlformats.org/officeDocument/2006/relationships/image" Target="../media/image137.png"/><Relationship Id="rId43" Type="http://schemas.openxmlformats.org/officeDocument/2006/relationships/image" Target="../media/image145.png"/><Relationship Id="rId48" Type="http://schemas.openxmlformats.org/officeDocument/2006/relationships/image" Target="../media/image150.jpg"/><Relationship Id="rId56" Type="http://schemas.openxmlformats.org/officeDocument/2006/relationships/image" Target="../media/image158.png"/><Relationship Id="rId64" Type="http://schemas.openxmlformats.org/officeDocument/2006/relationships/image" Target="../media/image166.png"/><Relationship Id="rId69" Type="http://schemas.openxmlformats.org/officeDocument/2006/relationships/image" Target="../media/image171.png"/><Relationship Id="rId77" Type="http://schemas.openxmlformats.org/officeDocument/2006/relationships/image" Target="../media/image179.png"/><Relationship Id="rId8" Type="http://schemas.openxmlformats.org/officeDocument/2006/relationships/image" Target="../media/image110.jpg"/><Relationship Id="rId51" Type="http://schemas.openxmlformats.org/officeDocument/2006/relationships/image" Target="../media/image153.png"/><Relationship Id="rId72" Type="http://schemas.openxmlformats.org/officeDocument/2006/relationships/image" Target="../media/image174.png"/><Relationship Id="rId80" Type="http://schemas.openxmlformats.org/officeDocument/2006/relationships/image" Target="../media/image182.png"/><Relationship Id="rId3" Type="http://schemas.openxmlformats.org/officeDocument/2006/relationships/image" Target="../media/image105.png"/><Relationship Id="rId12" Type="http://schemas.openxmlformats.org/officeDocument/2006/relationships/image" Target="../media/image114.png"/><Relationship Id="rId17" Type="http://schemas.openxmlformats.org/officeDocument/2006/relationships/image" Target="../media/image119.png"/><Relationship Id="rId25" Type="http://schemas.openxmlformats.org/officeDocument/2006/relationships/image" Target="../media/image127.png"/><Relationship Id="rId33" Type="http://schemas.openxmlformats.org/officeDocument/2006/relationships/image" Target="../media/image135.png"/><Relationship Id="rId38" Type="http://schemas.openxmlformats.org/officeDocument/2006/relationships/image" Target="../media/image140.png"/><Relationship Id="rId46" Type="http://schemas.openxmlformats.org/officeDocument/2006/relationships/image" Target="../media/image148.png"/><Relationship Id="rId59" Type="http://schemas.openxmlformats.org/officeDocument/2006/relationships/image" Target="../media/image161.png"/><Relationship Id="rId67" Type="http://schemas.openxmlformats.org/officeDocument/2006/relationships/image" Target="../media/image169.png"/><Relationship Id="rId20" Type="http://schemas.openxmlformats.org/officeDocument/2006/relationships/image" Target="../media/image122.png"/><Relationship Id="rId41" Type="http://schemas.openxmlformats.org/officeDocument/2006/relationships/image" Target="../media/image143.png"/><Relationship Id="rId54" Type="http://schemas.openxmlformats.org/officeDocument/2006/relationships/image" Target="../media/image156.png"/><Relationship Id="rId62" Type="http://schemas.openxmlformats.org/officeDocument/2006/relationships/image" Target="../media/image164.png"/><Relationship Id="rId70" Type="http://schemas.openxmlformats.org/officeDocument/2006/relationships/image" Target="../media/image172.png"/><Relationship Id="rId75" Type="http://schemas.openxmlformats.org/officeDocument/2006/relationships/image" Target="../media/image177.jpg"/><Relationship Id="rId1" Type="http://schemas.openxmlformats.org/officeDocument/2006/relationships/slideLayout" Target="../slideLayouts/slideLayout1.xml"/><Relationship Id="rId6" Type="http://schemas.openxmlformats.org/officeDocument/2006/relationships/image" Target="../media/image108.png"/><Relationship Id="rId15" Type="http://schemas.openxmlformats.org/officeDocument/2006/relationships/image" Target="../media/image117.png"/><Relationship Id="rId23" Type="http://schemas.openxmlformats.org/officeDocument/2006/relationships/image" Target="../media/image125.png"/><Relationship Id="rId28" Type="http://schemas.openxmlformats.org/officeDocument/2006/relationships/image" Target="../media/image130.png"/><Relationship Id="rId36" Type="http://schemas.openxmlformats.org/officeDocument/2006/relationships/image" Target="../media/image138.png"/><Relationship Id="rId49" Type="http://schemas.openxmlformats.org/officeDocument/2006/relationships/image" Target="../media/image151.png"/><Relationship Id="rId57" Type="http://schemas.openxmlformats.org/officeDocument/2006/relationships/image" Target="../media/image15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8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55F2"/>
        </a:solidFill>
        <a:effectLst/>
      </p:bgPr>
    </p:bg>
    <p:spTree>
      <p:nvGrpSpPr>
        <p:cNvPr id="1" name="Shape 298"/>
        <p:cNvGrpSpPr/>
        <p:nvPr/>
      </p:nvGrpSpPr>
      <p:grpSpPr>
        <a:xfrm>
          <a:off x="0" y="0"/>
          <a:ext cx="0" cy="0"/>
          <a:chOff x="0" y="0"/>
          <a:chExt cx="0" cy="0"/>
        </a:xfrm>
      </p:grpSpPr>
      <p:sp>
        <p:nvSpPr>
          <p:cNvPr id="299" name="Google Shape;299;p1"/>
          <p:cNvSpPr/>
          <p:nvPr/>
        </p:nvSpPr>
        <p:spPr>
          <a:xfrm>
            <a:off x="9060525" y="0"/>
            <a:ext cx="7735200" cy="9108900"/>
          </a:xfrm>
          <a:prstGeom prst="parallelogram">
            <a:avLst>
              <a:gd name="adj" fmla="val 25000"/>
            </a:avLst>
          </a:prstGeom>
          <a:solidFill>
            <a:srgbClr val="201747"/>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p:txBody>
      </p:sp>
      <p:pic>
        <p:nvPicPr>
          <p:cNvPr id="300" name="Google Shape;300;p1" title="Captura de tela 2025-10-22 141255.png"/>
          <p:cNvPicPr preferRelativeResize="0"/>
          <p:nvPr/>
        </p:nvPicPr>
        <p:blipFill rotWithShape="1">
          <a:blip r:embed="rId3">
            <a:alphaModFix/>
          </a:blip>
          <a:srcRect t="8391"/>
          <a:stretch/>
        </p:blipFill>
        <p:spPr>
          <a:xfrm>
            <a:off x="1318500" y="0"/>
            <a:ext cx="10037400" cy="9219600"/>
          </a:xfrm>
          <a:prstGeom prst="parallelogram">
            <a:avLst>
              <a:gd name="adj" fmla="val 25000"/>
            </a:avLst>
          </a:prstGeom>
          <a:noFill/>
          <a:ln>
            <a:noFill/>
          </a:ln>
        </p:spPr>
      </p:pic>
      <p:sp>
        <p:nvSpPr>
          <p:cNvPr id="301" name="Google Shape;301;p1"/>
          <p:cNvSpPr/>
          <p:nvPr/>
        </p:nvSpPr>
        <p:spPr>
          <a:xfrm>
            <a:off x="0" y="8195875"/>
            <a:ext cx="18288000" cy="2091000"/>
          </a:xfrm>
          <a:prstGeom prst="rect">
            <a:avLst/>
          </a:prstGeom>
          <a:solidFill>
            <a:srgbClr val="EEECE1"/>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2" name="CLIENT_LOGO"/>
          <p:cNvSpPr txBox="1"/>
          <p:nvPr/>
        </p:nvSpPr>
        <p:spPr>
          <a:xfrm>
            <a:off x="4444625" y="8355600"/>
            <a:ext cx="4320000" cy="1558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4400" b="1" i="0" u="none" strike="noStrike" cap="none" dirty="0">
                <a:solidFill>
                  <a:srgbClr val="FF0000"/>
                </a:solidFill>
                <a:latin typeface="Calibri"/>
                <a:ea typeface="Calibri"/>
                <a:cs typeface="Calibri"/>
                <a:sym typeface="Calibri"/>
              </a:rPr>
              <a:t>[LOGO CLIENTE]</a:t>
            </a:r>
            <a:endParaRPr sz="4400" b="1" i="0" u="none" strike="noStrike" cap="none" dirty="0">
              <a:solidFill>
                <a:srgbClr val="FF0000"/>
              </a:solidFill>
              <a:latin typeface="Calibri"/>
              <a:ea typeface="Calibri"/>
              <a:cs typeface="Calibri"/>
              <a:sym typeface="Calibri"/>
            </a:endParaRPr>
          </a:p>
        </p:txBody>
      </p:sp>
      <p:pic>
        <p:nvPicPr>
          <p:cNvPr id="303" name="Google Shape;303;p1" title="DigitalBot_integral_rgb.png"/>
          <p:cNvPicPr preferRelativeResize="0"/>
          <p:nvPr/>
        </p:nvPicPr>
        <p:blipFill>
          <a:blip r:embed="rId4">
            <a:alphaModFix/>
          </a:blip>
          <a:stretch>
            <a:fillRect/>
          </a:stretch>
        </p:blipFill>
        <p:spPr>
          <a:xfrm>
            <a:off x="732150" y="8354469"/>
            <a:ext cx="2762286" cy="1559175"/>
          </a:xfrm>
          <a:prstGeom prst="rect">
            <a:avLst/>
          </a:prstGeom>
          <a:noFill/>
          <a:ln>
            <a:noFill/>
          </a:ln>
        </p:spPr>
      </p:pic>
      <p:sp>
        <p:nvSpPr>
          <p:cNvPr id="304" name="Google Shape;304;p1"/>
          <p:cNvSpPr/>
          <p:nvPr/>
        </p:nvSpPr>
        <p:spPr>
          <a:xfrm>
            <a:off x="13367816" y="8585907"/>
            <a:ext cx="4168952" cy="1310940"/>
          </a:xfrm>
          <a:custGeom>
            <a:avLst/>
            <a:gdLst/>
            <a:ahLst/>
            <a:cxnLst/>
            <a:rect l="l" t="t" r="r" b="b"/>
            <a:pathLst>
              <a:path w="4168952" h="1310940" extrusionOk="0">
                <a:moveTo>
                  <a:pt x="0" y="0"/>
                </a:moveTo>
                <a:lnTo>
                  <a:pt x="4168952" y="0"/>
                </a:lnTo>
                <a:lnTo>
                  <a:pt x="4168952" y="1310940"/>
                </a:lnTo>
                <a:lnTo>
                  <a:pt x="0" y="1310940"/>
                </a:lnTo>
                <a:lnTo>
                  <a:pt x="0" y="0"/>
                </a:lnTo>
                <a:close/>
              </a:path>
            </a:pathLst>
          </a:custGeom>
          <a:blipFill rotWithShape="1">
            <a:blip r:embed="rId5">
              <a:alphaModFix/>
            </a:blip>
            <a:stretch>
              <a:fillRect/>
            </a:stretch>
          </a:blipFill>
          <a:ln>
            <a:noFill/>
          </a:ln>
        </p:spPr>
      </p:sp>
      <p:sp>
        <p:nvSpPr>
          <p:cNvPr id="305" name="Google Shape;305;p1"/>
          <p:cNvSpPr/>
          <p:nvPr/>
        </p:nvSpPr>
        <p:spPr>
          <a:xfrm>
            <a:off x="10013045" y="8833928"/>
            <a:ext cx="2175630" cy="814872"/>
          </a:xfrm>
          <a:custGeom>
            <a:avLst/>
            <a:gdLst/>
            <a:ahLst/>
            <a:cxnLst/>
            <a:rect l="l" t="t" r="r" b="b"/>
            <a:pathLst>
              <a:path w="2175630" h="814872" extrusionOk="0">
                <a:moveTo>
                  <a:pt x="0" y="0"/>
                </a:moveTo>
                <a:lnTo>
                  <a:pt x="2175630" y="0"/>
                </a:lnTo>
                <a:lnTo>
                  <a:pt x="2175630" y="814872"/>
                </a:lnTo>
                <a:lnTo>
                  <a:pt x="0" y="814872"/>
                </a:lnTo>
                <a:lnTo>
                  <a:pt x="0" y="0"/>
                </a:lnTo>
                <a:close/>
              </a:path>
            </a:pathLst>
          </a:custGeom>
          <a:blipFill rotWithShape="1">
            <a:blip r:embed="rId6">
              <a:alphaModFix/>
            </a:blip>
            <a:stretch>
              <a:fillRect/>
            </a:stretch>
          </a:blipFill>
          <a:ln>
            <a:noFill/>
          </a:ln>
        </p:spPr>
      </p:sp>
      <p:sp>
        <p:nvSpPr>
          <p:cNvPr id="306" name="Google Shape;306;p1"/>
          <p:cNvSpPr txBox="1"/>
          <p:nvPr/>
        </p:nvSpPr>
        <p:spPr>
          <a:xfrm>
            <a:off x="10547625" y="3133625"/>
            <a:ext cx="67917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0" b="1">
                <a:solidFill>
                  <a:srgbClr val="FFFFFF"/>
                </a:solidFill>
                <a:latin typeface="Maven Pro"/>
                <a:ea typeface="Maven Pro"/>
                <a:cs typeface="Maven Pro"/>
                <a:sym typeface="Maven Pro"/>
              </a:rPr>
              <a:t>Proposta </a:t>
            </a:r>
            <a:endParaRPr sz="8000" b="1">
              <a:solidFill>
                <a:srgbClr val="FFFFFF"/>
              </a:solidFill>
              <a:latin typeface="Maven Pro"/>
              <a:ea typeface="Maven Pro"/>
              <a:cs typeface="Maven Pro"/>
              <a:sym typeface="Maven Pro"/>
            </a:endParaRPr>
          </a:p>
          <a:p>
            <a:pPr marL="0" lvl="0" indent="0" algn="l" rtl="0">
              <a:spcBef>
                <a:spcPts val="0"/>
              </a:spcBef>
              <a:spcAft>
                <a:spcPts val="0"/>
              </a:spcAft>
              <a:buNone/>
            </a:pPr>
            <a:r>
              <a:rPr lang="en-US" sz="8000" b="1">
                <a:solidFill>
                  <a:srgbClr val="FFFFFF"/>
                </a:solidFill>
                <a:latin typeface="Maven Pro"/>
                <a:ea typeface="Maven Pro"/>
                <a:cs typeface="Maven Pro"/>
                <a:sym typeface="Maven Pro"/>
              </a:rPr>
              <a:t>Comercial</a:t>
            </a:r>
            <a:endParaRPr sz="8000" b="1">
              <a:solidFill>
                <a:srgbClr val="FFFFFF"/>
              </a:solidFill>
              <a:latin typeface="Maven Pro"/>
              <a:ea typeface="Maven Pro"/>
              <a:cs typeface="Maven Pro"/>
              <a:sym typeface="Maven Pro"/>
            </a:endParaRPr>
          </a:p>
        </p:txBody>
      </p:sp>
      <p:pic>
        <p:nvPicPr>
          <p:cNvPr id="307" name="Google Shape;307;p1" title="DIGITALBOT_TECNOLOGIA_DA_INFORMACAO_LTDA_BR_Portuguese_2025_Certification_Badge.png"/>
          <p:cNvPicPr preferRelativeResize="0"/>
          <p:nvPr/>
        </p:nvPicPr>
        <p:blipFill>
          <a:blip r:embed="rId7">
            <a:alphaModFix/>
          </a:blip>
          <a:stretch>
            <a:fillRect/>
          </a:stretch>
        </p:blipFill>
        <p:spPr>
          <a:xfrm>
            <a:off x="16419324" y="0"/>
            <a:ext cx="1320826" cy="18680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g3453b30b5d2_1_1586"/>
          <p:cNvSpPr txBox="1"/>
          <p:nvPr/>
        </p:nvSpPr>
        <p:spPr>
          <a:xfrm>
            <a:off x="1815650" y="2521050"/>
            <a:ext cx="13492800" cy="7575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2500"/>
              <a:buFont typeface="Arial"/>
              <a:buNone/>
            </a:pPr>
            <a:r>
              <a:rPr lang="en-US" sz="2500" b="1" i="0" u="none" strike="noStrike" cap="none">
                <a:solidFill>
                  <a:srgbClr val="212121"/>
                </a:solidFill>
                <a:latin typeface="Lexend"/>
                <a:ea typeface="Lexend"/>
                <a:cs typeface="Lexend"/>
                <a:sym typeface="Lexend"/>
              </a:rPr>
              <a:t>Por que essa oferta é ideal para você?</a:t>
            </a:r>
            <a:endParaRPr sz="25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300"/>
              <a:buFont typeface="Arial"/>
              <a:buNone/>
            </a:pPr>
            <a:r>
              <a:rPr lang="en-US" sz="2300" b="0" i="0" u="none" strike="noStrike" cap="none">
                <a:solidFill>
                  <a:srgbClr val="212121"/>
                </a:solidFill>
                <a:latin typeface="Lexend Light"/>
                <a:ea typeface="Lexend Light"/>
                <a:cs typeface="Lexend Light"/>
                <a:sym typeface="Lexend Light"/>
              </a:rPr>
              <a:t/>
            </a:r>
            <a:br>
              <a:rPr lang="en-US" sz="2300" b="0" i="0" u="none" strike="noStrike" cap="none">
                <a:solidFill>
                  <a:srgbClr val="212121"/>
                </a:solidFill>
                <a:latin typeface="Lexend Light"/>
                <a:ea typeface="Lexend Light"/>
                <a:cs typeface="Lexend Light"/>
                <a:sym typeface="Lexend Light"/>
              </a:rPr>
            </a:br>
            <a:r>
              <a:rPr lang="en-US" sz="2300" b="0" i="0" u="none" strike="noStrike" cap="none">
                <a:solidFill>
                  <a:srgbClr val="212121"/>
                </a:solidFill>
                <a:latin typeface="Lexend"/>
                <a:ea typeface="Lexend"/>
                <a:cs typeface="Lexend"/>
                <a:sym typeface="Lexend"/>
              </a:rPr>
              <a:t>Esses são apenas alguns dos motivos pelos quais essa oferta é a escolha certa para o momento. Além desses benefícios, temos outras vantagens que se alinham diretamente às necessidades de sua operação e ao futuro do seu negócio.</a:t>
            </a:r>
            <a:endParaRPr sz="24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chemeClr val="dk1"/>
              </a:buClr>
              <a:buSzPts val="2300"/>
              <a:buFont typeface="Arial"/>
              <a:buNone/>
            </a:pPr>
            <a:r>
              <a:rPr lang="en-US" sz="2300" b="0" i="0" u="none" strike="noStrike" cap="none">
                <a:solidFill>
                  <a:srgbClr val="212121"/>
                </a:solidFill>
                <a:latin typeface="Lexend Light"/>
                <a:ea typeface="Lexend Light"/>
                <a:cs typeface="Lexend Light"/>
                <a:sym typeface="Lexend Light"/>
              </a:rPr>
              <a:t/>
            </a:r>
            <a:br>
              <a:rPr lang="en-US" sz="2300" b="0" i="0" u="none" strike="noStrike" cap="none">
                <a:solidFill>
                  <a:srgbClr val="212121"/>
                </a:solidFill>
                <a:latin typeface="Lexend Light"/>
                <a:ea typeface="Lexend Light"/>
                <a:cs typeface="Lexend Light"/>
                <a:sym typeface="Lexend Light"/>
              </a:rPr>
            </a:br>
            <a:r>
              <a:rPr lang="en-US" sz="2300" b="0" i="0" u="none" strike="noStrike" cap="none">
                <a:solidFill>
                  <a:srgbClr val="212121"/>
                </a:solidFill>
                <a:latin typeface="Lexend Light"/>
                <a:ea typeface="Lexend Light"/>
                <a:cs typeface="Lexend Light"/>
                <a:sym typeface="Lexend Light"/>
              </a:rPr>
              <a:t/>
            </a:r>
            <a:br>
              <a:rPr lang="en-US" sz="2300" b="0" i="0" u="none" strike="noStrike" cap="none">
                <a:solidFill>
                  <a:srgbClr val="212121"/>
                </a:solidFill>
                <a:latin typeface="Lexend Light"/>
                <a:ea typeface="Lexend Light"/>
                <a:cs typeface="Lexend Light"/>
                <a:sym typeface="Lexend Light"/>
              </a:rPr>
            </a:br>
            <a:r>
              <a:rPr lang="en-US" sz="2500" b="1" i="0" u="none" strike="noStrike" cap="none">
                <a:solidFill>
                  <a:srgbClr val="212121"/>
                </a:solidFill>
                <a:latin typeface="Lexend"/>
                <a:ea typeface="Lexend"/>
                <a:cs typeface="Lexend"/>
                <a:sym typeface="Lexend"/>
              </a:rPr>
              <a:t>1. Agilidade e evolução contínua:</a:t>
            </a:r>
            <a:r>
              <a:rPr lang="en-US" sz="2300" b="0" i="0" u="none" strike="noStrike" cap="none">
                <a:solidFill>
                  <a:srgbClr val="212121"/>
                </a:solidFill>
                <a:latin typeface="Lexend Light"/>
                <a:ea typeface="Lexend Light"/>
                <a:cs typeface="Lexend Light"/>
                <a:sym typeface="Lexend Light"/>
              </a:rPr>
              <a:t/>
            </a:r>
            <a:br>
              <a:rPr lang="en-US" sz="2300" b="0" i="0" u="none" strike="noStrike" cap="none">
                <a:solidFill>
                  <a:srgbClr val="212121"/>
                </a:solidFill>
                <a:latin typeface="Lexend Light"/>
                <a:ea typeface="Lexend Light"/>
                <a:cs typeface="Lexend Light"/>
                <a:sym typeface="Lexend Light"/>
              </a:rPr>
            </a:br>
            <a:r>
              <a:rPr lang="en-US" sz="2300" b="0" i="0" u="none" strike="noStrike" cap="none">
                <a:solidFill>
                  <a:srgbClr val="212121"/>
                </a:solidFill>
                <a:latin typeface="Lexend Light"/>
                <a:ea typeface="Lexend Light"/>
                <a:cs typeface="Lexend Light"/>
                <a:sym typeface="Lexend Light"/>
              </a:rPr>
              <a:t/>
            </a:r>
            <a:br>
              <a:rPr lang="en-US" sz="2300" b="0" i="0" u="none" strike="noStrike" cap="none">
                <a:solidFill>
                  <a:srgbClr val="212121"/>
                </a:solidFill>
                <a:latin typeface="Lexend Light"/>
                <a:ea typeface="Lexend Light"/>
                <a:cs typeface="Lexend Light"/>
                <a:sym typeface="Lexend Light"/>
              </a:rPr>
            </a:br>
            <a:r>
              <a:rPr lang="en-US" sz="2300" b="0" i="0" u="none" strike="noStrike" cap="none">
                <a:solidFill>
                  <a:srgbClr val="212121"/>
                </a:solidFill>
                <a:latin typeface="Lexend"/>
                <a:ea typeface="Lexend"/>
                <a:cs typeface="Lexend"/>
                <a:sym typeface="Lexend"/>
              </a:rPr>
              <a:t>Horas de sustentação oferecem um atendimento ágil e evolução constante das suas plataformas. Não se trata apenas de resolver problemas, mas de proporcionar melhorias contínuas para sua operação.</a:t>
            </a:r>
            <a:endParaRPr sz="24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chemeClr val="dk1"/>
              </a:buClr>
              <a:buSzPts val="2300"/>
              <a:buFont typeface="Arial"/>
              <a:buNone/>
            </a:pPr>
            <a:r>
              <a:rPr lang="en-US" sz="2300" b="0" i="0" u="none" strike="noStrike" cap="none">
                <a:solidFill>
                  <a:srgbClr val="212121"/>
                </a:solidFill>
                <a:latin typeface="Lexend Light"/>
                <a:ea typeface="Lexend Light"/>
                <a:cs typeface="Lexend Light"/>
                <a:sym typeface="Lexend Light"/>
              </a:rPr>
              <a:t/>
            </a:r>
            <a:br>
              <a:rPr lang="en-US" sz="2300" b="0" i="0" u="none" strike="noStrike" cap="none">
                <a:solidFill>
                  <a:srgbClr val="212121"/>
                </a:solidFill>
                <a:latin typeface="Lexend Light"/>
                <a:ea typeface="Lexend Light"/>
                <a:cs typeface="Lexend Light"/>
                <a:sym typeface="Lexend Light"/>
              </a:rPr>
            </a:br>
            <a:r>
              <a:rPr lang="en-US" sz="2500" b="1" i="0" u="none" strike="noStrike" cap="none">
                <a:solidFill>
                  <a:srgbClr val="212121"/>
                </a:solidFill>
                <a:latin typeface="Lexend"/>
                <a:ea typeface="Lexend"/>
                <a:cs typeface="Lexend"/>
                <a:sym typeface="Lexend"/>
              </a:rPr>
              <a:t>2. Previsibilidade e controle:</a:t>
            </a:r>
            <a:r>
              <a:rPr lang="en-US" sz="2300" b="0" i="0" u="none" strike="noStrike" cap="none">
                <a:solidFill>
                  <a:srgbClr val="212121"/>
                </a:solidFill>
                <a:latin typeface="Lexend Light"/>
                <a:ea typeface="Lexend Light"/>
                <a:cs typeface="Lexend Light"/>
                <a:sym typeface="Lexend Light"/>
              </a:rPr>
              <a:t/>
            </a:r>
            <a:br>
              <a:rPr lang="en-US" sz="2300" b="0" i="0" u="none" strike="noStrike" cap="none">
                <a:solidFill>
                  <a:srgbClr val="212121"/>
                </a:solidFill>
                <a:latin typeface="Lexend Light"/>
                <a:ea typeface="Lexend Light"/>
                <a:cs typeface="Lexend Light"/>
                <a:sym typeface="Lexend Light"/>
              </a:rPr>
            </a:br>
            <a:r>
              <a:rPr lang="en-US" sz="2300" b="0" i="0" u="none" strike="noStrike" cap="none">
                <a:solidFill>
                  <a:srgbClr val="212121"/>
                </a:solidFill>
                <a:latin typeface="Lexend Light"/>
                <a:ea typeface="Lexend Light"/>
                <a:cs typeface="Lexend Light"/>
                <a:sym typeface="Lexend Light"/>
              </a:rPr>
              <a:t/>
            </a:r>
            <a:br>
              <a:rPr lang="en-US" sz="2300" b="0" i="0" u="none" strike="noStrike" cap="none">
                <a:solidFill>
                  <a:srgbClr val="212121"/>
                </a:solidFill>
                <a:latin typeface="Lexend Light"/>
                <a:ea typeface="Lexend Light"/>
                <a:cs typeface="Lexend Light"/>
                <a:sym typeface="Lexend Light"/>
              </a:rPr>
            </a:br>
            <a:r>
              <a:rPr lang="en-US" sz="2300" b="0" i="0" u="none" strike="noStrike" cap="none">
                <a:solidFill>
                  <a:srgbClr val="212121"/>
                </a:solidFill>
                <a:latin typeface="Lexend"/>
                <a:ea typeface="Lexend"/>
                <a:cs typeface="Lexend"/>
                <a:sym typeface="Lexend"/>
              </a:rPr>
              <a:t>Com planos bem definidos e uma fatura única, você tem total controle sobre os custos, garantindo uma gestão financeira simplificada e sem surpresas, permitindo que você se concentre em outras áreas do seu negócio.</a:t>
            </a:r>
            <a:endParaRPr sz="2400" b="0" i="0" u="none" strike="noStrike" cap="none">
              <a:solidFill>
                <a:schemeClr val="dk1"/>
              </a:solidFill>
              <a:latin typeface="Lexend"/>
              <a:ea typeface="Lexend"/>
              <a:cs typeface="Lexend"/>
              <a:sym typeface="Lexend"/>
            </a:endParaRPr>
          </a:p>
          <a:p>
            <a:pPr marL="513080" marR="0" lvl="1" indent="-256540" algn="l" rtl="0">
              <a:lnSpc>
                <a:spcPct val="138000"/>
              </a:lnSpc>
              <a:spcBef>
                <a:spcPts val="0"/>
              </a:spcBef>
              <a:spcAft>
                <a:spcPts val="0"/>
              </a:spcAft>
              <a:buClr>
                <a:srgbClr val="000000"/>
              </a:buClr>
              <a:buSzPts val="1800"/>
              <a:buFont typeface="Arial"/>
              <a:buNone/>
            </a:pPr>
            <a:endParaRPr sz="3200" b="0" i="0" u="none" strike="noStrike" cap="none">
              <a:solidFill>
                <a:srgbClr val="000000"/>
              </a:solidFill>
              <a:latin typeface="Lexend Deca"/>
              <a:ea typeface="Lexend Deca"/>
              <a:cs typeface="Lexend Deca"/>
              <a:sym typeface="Lexend Deca"/>
            </a:endParaRPr>
          </a:p>
          <a:p>
            <a:pPr marL="897888" marR="0" lvl="1" indent="-448943" algn="l" rtl="0">
              <a:lnSpc>
                <a:spcPct val="314937"/>
              </a:lnSpc>
              <a:spcBef>
                <a:spcPts val="0"/>
              </a:spcBef>
              <a:spcAft>
                <a:spcPts val="0"/>
              </a:spcAft>
              <a:buClr>
                <a:srgbClr val="000000"/>
              </a:buClr>
              <a:buSzPts val="1800"/>
              <a:buFont typeface="Arial"/>
              <a:buNone/>
            </a:pPr>
            <a:endParaRPr sz="2800" b="0" i="0" u="none" strike="noStrike" cap="none">
              <a:solidFill>
                <a:srgbClr val="000000"/>
              </a:solidFill>
              <a:latin typeface="Lexend Deca"/>
              <a:ea typeface="Lexend Deca"/>
              <a:cs typeface="Lexend Deca"/>
              <a:sym typeface="Lexend Deca"/>
            </a:endParaRPr>
          </a:p>
        </p:txBody>
      </p:sp>
      <p:sp>
        <p:nvSpPr>
          <p:cNvPr id="782" name="Google Shape;782;g3453b30b5d2_1_1586"/>
          <p:cNvSpPr txBox="1"/>
          <p:nvPr/>
        </p:nvSpPr>
        <p:spPr>
          <a:xfrm>
            <a:off x="8828120" y="907418"/>
            <a:ext cx="2764200" cy="831300"/>
          </a:xfrm>
          <a:prstGeom prst="rect">
            <a:avLst/>
          </a:prstGeom>
          <a:noFill/>
          <a:ln>
            <a:noFill/>
          </a:ln>
        </p:spPr>
        <p:txBody>
          <a:bodyPr spcFirstLastPara="1" wrap="square" lIns="0" tIns="0" rIns="0" bIns="0" anchor="t" anchorCtr="0">
            <a:spAutoFit/>
          </a:bodyPr>
          <a:lstStyle/>
          <a:p>
            <a:pPr marL="0" marR="0" lvl="0" indent="0" algn="ctr" rtl="0">
              <a:lnSpc>
                <a:spcPct val="168018"/>
              </a:lnSpc>
              <a:spcBef>
                <a:spcPts val="0"/>
              </a:spcBef>
              <a:spcAft>
                <a:spcPts val="0"/>
              </a:spcAft>
              <a:buClr>
                <a:srgbClr val="000000"/>
              </a:buClr>
              <a:buSzPts val="5400"/>
              <a:buFont typeface="Arial"/>
              <a:buNone/>
            </a:pPr>
            <a:r>
              <a:rPr lang="en-US" sz="5400" b="1" i="0" u="none" strike="noStrike" cap="none">
                <a:solidFill>
                  <a:srgbClr val="FFFFFF"/>
                </a:solidFill>
                <a:latin typeface="Maven Pro"/>
                <a:ea typeface="Maven Pro"/>
                <a:cs typeface="Maven Pro"/>
                <a:sym typeface="Maven Pro"/>
              </a:rPr>
              <a:t>ESCOPO</a:t>
            </a:r>
            <a:endParaRPr sz="1400" b="0" i="0" u="none" strike="noStrike" cap="none">
              <a:solidFill>
                <a:srgbClr val="000000"/>
              </a:solidFill>
              <a:latin typeface="Arial"/>
              <a:ea typeface="Arial"/>
              <a:cs typeface="Arial"/>
              <a:sym typeface="Arial"/>
            </a:endParaRPr>
          </a:p>
        </p:txBody>
      </p:sp>
      <p:sp>
        <p:nvSpPr>
          <p:cNvPr id="783" name="Google Shape;783;g3453b30b5d2_1_1586"/>
          <p:cNvSpPr txBox="1"/>
          <p:nvPr/>
        </p:nvSpPr>
        <p:spPr>
          <a:xfrm>
            <a:off x="2612875" y="483275"/>
            <a:ext cx="4526400" cy="831300"/>
          </a:xfrm>
          <a:prstGeom prst="rect">
            <a:avLst/>
          </a:prstGeom>
          <a:noFill/>
          <a:ln>
            <a:noFill/>
          </a:ln>
        </p:spPr>
        <p:txBody>
          <a:bodyPr spcFirstLastPara="1" wrap="square" lIns="0" tIns="0" rIns="0" bIns="0" anchor="t" anchorCtr="0">
            <a:spAutoFit/>
          </a:bodyPr>
          <a:lstStyle/>
          <a:p>
            <a:pPr marL="0" marR="0" lvl="0" indent="0" algn="ctr" rtl="0">
              <a:lnSpc>
                <a:spcPct val="168018"/>
              </a:lnSpc>
              <a:spcBef>
                <a:spcPts val="0"/>
              </a:spcBef>
              <a:spcAft>
                <a:spcPts val="0"/>
              </a:spcAft>
              <a:buClr>
                <a:srgbClr val="000000"/>
              </a:buClr>
              <a:buSzPts val="5400"/>
              <a:buFont typeface="Arial"/>
              <a:buNone/>
            </a:pPr>
            <a:r>
              <a:rPr lang="en-US" sz="5400" b="1" i="0" u="none" strike="noStrike" cap="none">
                <a:solidFill>
                  <a:schemeClr val="dk1"/>
                </a:solidFill>
                <a:latin typeface="Lexend Deca"/>
                <a:ea typeface="Lexend Deca"/>
                <a:cs typeface="Lexend Deca"/>
                <a:sym typeface="Lexend Deca"/>
              </a:rPr>
              <a:t>Objetivos</a:t>
            </a:r>
            <a:endParaRPr sz="5400" b="1" i="0" u="none" strike="noStrike" cap="none">
              <a:solidFill>
                <a:schemeClr val="dk1"/>
              </a:solidFill>
              <a:latin typeface="Lexend Deca"/>
              <a:ea typeface="Lexend Deca"/>
              <a:cs typeface="Lexend Deca"/>
              <a:sym typeface="Lexend Deca"/>
            </a:endParaRPr>
          </a:p>
        </p:txBody>
      </p:sp>
      <p:pic>
        <p:nvPicPr>
          <p:cNvPr id="785" name="Google Shape;785;g3453b30b5d2_1_1586"/>
          <p:cNvPicPr preferRelativeResize="0"/>
          <p:nvPr/>
        </p:nvPicPr>
        <p:blipFill rotWithShape="1">
          <a:blip r:embed="rId3">
            <a:alphaModFix/>
          </a:blip>
          <a:srcRect l="4734" b="3157"/>
          <a:stretch/>
        </p:blipFill>
        <p:spPr>
          <a:xfrm>
            <a:off x="628575" y="667450"/>
            <a:ext cx="2359299" cy="9619548"/>
          </a:xfrm>
          <a:prstGeom prst="rect">
            <a:avLst/>
          </a:prstGeom>
          <a:noFill/>
          <a:ln>
            <a:noFill/>
          </a:ln>
        </p:spPr>
      </p:pic>
      <p:pic>
        <p:nvPicPr>
          <p:cNvPr id="786" name="Google Shape;786;g3453b30b5d2_1_1586" title="DigitalBot_integral_horizontal_rgb.png"/>
          <p:cNvPicPr preferRelativeResize="0"/>
          <p:nvPr/>
        </p:nvPicPr>
        <p:blipFill>
          <a:blip r:embed="rId4">
            <a:alphaModFix/>
          </a:blip>
          <a:stretch>
            <a:fillRect/>
          </a:stretch>
        </p:blipFill>
        <p:spPr>
          <a:xfrm>
            <a:off x="15380352" y="9291899"/>
            <a:ext cx="2772813" cy="831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g37967868bcc_0_15"/>
          <p:cNvSpPr txBox="1"/>
          <p:nvPr/>
        </p:nvSpPr>
        <p:spPr>
          <a:xfrm>
            <a:off x="2819800" y="574375"/>
            <a:ext cx="8205900" cy="831300"/>
          </a:xfrm>
          <a:prstGeom prst="rect">
            <a:avLst/>
          </a:prstGeom>
          <a:noFill/>
          <a:ln>
            <a:noFill/>
          </a:ln>
        </p:spPr>
        <p:txBody>
          <a:bodyPr spcFirstLastPara="1" wrap="square" lIns="0" tIns="0" rIns="0" bIns="0" anchor="t" anchorCtr="0">
            <a:spAutoFit/>
          </a:bodyPr>
          <a:lstStyle/>
          <a:p>
            <a:pPr marL="0" marR="0" lvl="0" indent="0" algn="ctr" rtl="0">
              <a:lnSpc>
                <a:spcPct val="168018"/>
              </a:lnSpc>
              <a:spcBef>
                <a:spcPts val="0"/>
              </a:spcBef>
              <a:spcAft>
                <a:spcPts val="0"/>
              </a:spcAft>
              <a:buClr>
                <a:srgbClr val="000000"/>
              </a:buClr>
              <a:buSzPts val="5400"/>
              <a:buFont typeface="Arial"/>
              <a:buNone/>
            </a:pPr>
            <a:r>
              <a:rPr lang="en-US" sz="5400" b="0" i="0" u="none" strike="noStrike" cap="none">
                <a:solidFill>
                  <a:schemeClr val="dk1"/>
                </a:solidFill>
                <a:latin typeface="Lexend Deca"/>
                <a:ea typeface="Lexend Deca"/>
                <a:cs typeface="Lexend Deca"/>
                <a:sym typeface="Lexend Deca"/>
              </a:rPr>
              <a:t>Premissas Contratuais</a:t>
            </a:r>
            <a:endParaRPr sz="1400" b="0" i="0" u="none" strike="noStrike" cap="none">
              <a:solidFill>
                <a:schemeClr val="dk1"/>
              </a:solidFill>
              <a:latin typeface="Arial"/>
              <a:ea typeface="Arial"/>
              <a:cs typeface="Arial"/>
              <a:sym typeface="Arial"/>
            </a:endParaRPr>
          </a:p>
        </p:txBody>
      </p:sp>
      <p:sp>
        <p:nvSpPr>
          <p:cNvPr id="796" name="Google Shape;796;g37967868bcc_0_15"/>
          <p:cNvSpPr txBox="1"/>
          <p:nvPr/>
        </p:nvSpPr>
        <p:spPr>
          <a:xfrm>
            <a:off x="2203550" y="2608888"/>
            <a:ext cx="15473100" cy="5479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2300"/>
              <a:buFont typeface="Arial"/>
              <a:buNone/>
            </a:pPr>
            <a:endParaRPr sz="2100" b="0" i="0" u="none" strike="noStrike" cap="none">
              <a:solidFill>
                <a:srgbClr val="212121"/>
              </a:solidFill>
              <a:latin typeface="Lexend Light"/>
              <a:ea typeface="Lexend Light"/>
              <a:cs typeface="Lexend Light"/>
              <a:sym typeface="Lexend Light"/>
            </a:endParaRPr>
          </a:p>
          <a:p>
            <a:pPr marL="0" marR="0" lvl="0" indent="0" algn="l" rtl="0">
              <a:lnSpc>
                <a:spcPct val="100000"/>
              </a:lnSpc>
              <a:spcBef>
                <a:spcPts val="0"/>
              </a:spcBef>
              <a:spcAft>
                <a:spcPts val="0"/>
              </a:spcAft>
              <a:buClr>
                <a:schemeClr val="dk1"/>
              </a:buClr>
              <a:buSzPts val="2800"/>
              <a:buFont typeface="Arial"/>
              <a:buNone/>
            </a:pPr>
            <a:r>
              <a:rPr lang="en-US" sz="2600" b="1" i="0" u="none" strike="noStrike" cap="none">
                <a:solidFill>
                  <a:srgbClr val="212121"/>
                </a:solidFill>
                <a:latin typeface="Lexend"/>
                <a:ea typeface="Lexend"/>
                <a:cs typeface="Lexend"/>
                <a:sym typeface="Lexend"/>
              </a:rPr>
              <a:t>Sustentação</a:t>
            </a:r>
            <a:r>
              <a:rPr lang="en-US" sz="2100" b="0" i="0" u="none" strike="noStrike" cap="none">
                <a:solidFill>
                  <a:srgbClr val="212121"/>
                </a:solidFill>
                <a:latin typeface="Lexend Light"/>
                <a:ea typeface="Lexend Light"/>
                <a:cs typeface="Lexend Light"/>
                <a:sym typeface="Lexend Light"/>
              </a:rPr>
              <a:t> - </a:t>
            </a:r>
            <a:r>
              <a:rPr lang="en-US" sz="2100" b="0" i="0" u="none" strike="noStrike" cap="none">
                <a:solidFill>
                  <a:srgbClr val="212121"/>
                </a:solidFill>
                <a:latin typeface="Lexend"/>
                <a:ea typeface="Lexend"/>
                <a:cs typeface="Lexend"/>
                <a:sym typeface="Lexend"/>
              </a:rPr>
              <a:t>As atividades devem ser executadas de maneira remota. Os devidos acessos e permissões deverão ser providenciados pela CONTRATANTE mediante solicitação da DigitalBot.</a:t>
            </a:r>
            <a:endParaRPr sz="21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chemeClr val="dk1"/>
              </a:buClr>
              <a:buSzPts val="2300"/>
              <a:buFont typeface="Arial"/>
              <a:buNone/>
            </a:pPr>
            <a:r>
              <a:rPr lang="en-US" sz="2100" b="0" i="0" u="none" strike="noStrike" cap="none">
                <a:solidFill>
                  <a:srgbClr val="212121"/>
                </a:solidFill>
                <a:latin typeface="Lexend"/>
                <a:ea typeface="Lexend"/>
                <a:cs typeface="Lexend"/>
                <a:sym typeface="Lexend"/>
              </a:rPr>
              <a:t/>
            </a:r>
            <a:br>
              <a:rPr lang="en-US" sz="2100" b="0" i="0" u="none" strike="noStrike" cap="none">
                <a:solidFill>
                  <a:srgbClr val="212121"/>
                </a:solidFill>
                <a:latin typeface="Lexend"/>
                <a:ea typeface="Lexend"/>
                <a:cs typeface="Lexend"/>
                <a:sym typeface="Lexend"/>
              </a:rPr>
            </a:br>
            <a:r>
              <a:rPr lang="en-US" sz="2100" b="0" i="0" u="none" strike="noStrike" cap="none">
                <a:solidFill>
                  <a:srgbClr val="0070C0"/>
                </a:solidFill>
                <a:latin typeface="Lexend"/>
                <a:ea typeface="Lexend"/>
                <a:cs typeface="Lexend"/>
                <a:sym typeface="Lexend"/>
              </a:rPr>
              <a:t>A CONTRATANTE deverá designar um responsável técnico pelo contrato que, em conjunto com a DigitalBot, será responsável por:</a:t>
            </a:r>
            <a:endParaRPr sz="21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chemeClr val="dk1"/>
              </a:buClr>
              <a:buSzPts val="2300"/>
              <a:buFont typeface="Arial"/>
              <a:buNone/>
            </a:pPr>
            <a:r>
              <a:rPr lang="en-US" sz="2100" b="0" i="0" u="none" strike="noStrike" cap="none">
                <a:solidFill>
                  <a:srgbClr val="212121"/>
                </a:solidFill>
                <a:latin typeface="Lexend"/>
                <a:ea typeface="Lexend"/>
                <a:cs typeface="Lexend"/>
                <a:sym typeface="Lexend"/>
              </a:rPr>
              <a:t/>
            </a:r>
            <a:br>
              <a:rPr lang="en-US" sz="2100" b="0" i="0" u="none" strike="noStrike" cap="none">
                <a:solidFill>
                  <a:srgbClr val="212121"/>
                </a:solidFill>
                <a:latin typeface="Lexend"/>
                <a:ea typeface="Lexend"/>
                <a:cs typeface="Lexend"/>
                <a:sym typeface="Lexend"/>
              </a:rPr>
            </a:br>
            <a:r>
              <a:rPr lang="en-US" sz="2100" b="0" i="0" u="none" strike="noStrike" cap="none">
                <a:solidFill>
                  <a:srgbClr val="212121"/>
                </a:solidFill>
                <a:latin typeface="Lexend"/>
                <a:ea typeface="Lexend"/>
                <a:cs typeface="Lexend"/>
                <a:sym typeface="Lexend"/>
              </a:rPr>
              <a:t>• Programar e monitorar as atividades a serem desenvolvidas, buscando, na medida do possível, uma alocação compatível com demandas atuais e futuras;</a:t>
            </a:r>
            <a:br>
              <a:rPr lang="en-US" sz="2100" b="0" i="0" u="none" strike="noStrike" cap="none">
                <a:solidFill>
                  <a:srgbClr val="212121"/>
                </a:solidFill>
                <a:latin typeface="Lexend"/>
                <a:ea typeface="Lexend"/>
                <a:cs typeface="Lexend"/>
                <a:sym typeface="Lexend"/>
              </a:rPr>
            </a:br>
            <a:endParaRPr sz="2100" b="0" i="0" u="none" strike="noStrike" cap="none">
              <a:solidFill>
                <a:srgbClr val="212121"/>
              </a:solidFill>
              <a:latin typeface="Lexend"/>
              <a:ea typeface="Lexend"/>
              <a:cs typeface="Lexend"/>
              <a:sym typeface="Lexend"/>
            </a:endParaRPr>
          </a:p>
          <a:p>
            <a:pPr marL="0" marR="0" lvl="0" indent="0" algn="l" rtl="0">
              <a:lnSpc>
                <a:spcPct val="100000"/>
              </a:lnSpc>
              <a:spcBef>
                <a:spcPts val="0"/>
              </a:spcBef>
              <a:spcAft>
                <a:spcPts val="0"/>
              </a:spcAft>
              <a:buClr>
                <a:schemeClr val="dk1"/>
              </a:buClr>
              <a:buSzPts val="2300"/>
              <a:buFont typeface="Arial"/>
              <a:buNone/>
            </a:pPr>
            <a:r>
              <a:rPr lang="en-US" sz="2100" b="0" i="0" u="none" strike="noStrike" cap="none">
                <a:solidFill>
                  <a:srgbClr val="212121"/>
                </a:solidFill>
                <a:latin typeface="Lexend"/>
                <a:ea typeface="Lexend"/>
                <a:cs typeface="Lexend"/>
                <a:sym typeface="Lexend"/>
              </a:rPr>
              <a:t>• Prezar pela transparência com relação às informações necessárias para o desenvolvimento e acompanhamento dos projetos, garantindo o acesso às informações/dados/especificações necessárias;</a:t>
            </a:r>
            <a:endParaRPr sz="21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chemeClr val="dk1"/>
              </a:buClr>
              <a:buSzPts val="2300"/>
              <a:buFont typeface="Arial"/>
              <a:buNone/>
            </a:pPr>
            <a:endParaRPr sz="2100" b="0" i="0" u="none" strike="noStrike" cap="none">
              <a:solidFill>
                <a:srgbClr val="212121"/>
              </a:solidFill>
              <a:latin typeface="Lexend"/>
              <a:ea typeface="Lexend"/>
              <a:cs typeface="Lexend"/>
              <a:sym typeface="Lexend"/>
            </a:endParaRPr>
          </a:p>
          <a:p>
            <a:pPr marL="0" marR="0" lvl="0" indent="0" algn="l" rtl="0">
              <a:lnSpc>
                <a:spcPct val="100000"/>
              </a:lnSpc>
              <a:spcBef>
                <a:spcPts val="0"/>
              </a:spcBef>
              <a:spcAft>
                <a:spcPts val="0"/>
              </a:spcAft>
              <a:buClr>
                <a:schemeClr val="dk1"/>
              </a:buClr>
              <a:buSzPts val="2300"/>
              <a:buFont typeface="Arial"/>
              <a:buNone/>
            </a:pPr>
            <a:r>
              <a:rPr lang="en-US" sz="2100" b="0" i="0" u="none" strike="noStrike" cap="none">
                <a:solidFill>
                  <a:schemeClr val="dk1"/>
                </a:solidFill>
                <a:latin typeface="Lexend"/>
                <a:ea typeface="Lexend"/>
                <a:cs typeface="Lexend"/>
                <a:sym typeface="Lexend"/>
              </a:rPr>
              <a:t/>
            </a:r>
            <a:br>
              <a:rPr lang="en-US" sz="2100" b="0" i="0" u="none" strike="noStrike" cap="none">
                <a:solidFill>
                  <a:schemeClr val="dk1"/>
                </a:solidFill>
                <a:latin typeface="Lexend"/>
                <a:ea typeface="Lexend"/>
                <a:cs typeface="Lexend"/>
                <a:sym typeface="Lexend"/>
              </a:rPr>
            </a:br>
            <a:endParaRPr sz="2100" b="0" i="0" u="none" strike="noStrike" cap="none">
              <a:solidFill>
                <a:srgbClr val="212121"/>
              </a:solidFill>
              <a:latin typeface="Lexend"/>
              <a:ea typeface="Lexend"/>
              <a:cs typeface="Lexend"/>
              <a:sym typeface="Lexend"/>
            </a:endParaRPr>
          </a:p>
          <a:p>
            <a:pPr marL="897886" marR="0" lvl="1" indent="-448941" algn="l" rtl="0">
              <a:lnSpc>
                <a:spcPct val="314937"/>
              </a:lnSpc>
              <a:spcBef>
                <a:spcPts val="0"/>
              </a:spcBef>
              <a:spcAft>
                <a:spcPts val="0"/>
              </a:spcAft>
              <a:buClr>
                <a:srgbClr val="000000"/>
              </a:buClr>
              <a:buSzPts val="1800"/>
              <a:buFont typeface="Arial"/>
              <a:buNone/>
            </a:pPr>
            <a:endParaRPr sz="3600" b="0" i="0" u="none" strike="noStrike" cap="none">
              <a:solidFill>
                <a:srgbClr val="000000"/>
              </a:solidFill>
              <a:latin typeface="Lexend Deca"/>
              <a:ea typeface="Lexend Deca"/>
              <a:cs typeface="Lexend Deca"/>
              <a:sym typeface="Lexend Deca"/>
            </a:endParaRPr>
          </a:p>
        </p:txBody>
      </p:sp>
      <p:pic>
        <p:nvPicPr>
          <p:cNvPr id="797" name="Google Shape;797;g37967868bcc_0_15"/>
          <p:cNvPicPr preferRelativeResize="0"/>
          <p:nvPr/>
        </p:nvPicPr>
        <p:blipFill rotWithShape="1">
          <a:blip r:embed="rId3">
            <a:alphaModFix/>
          </a:blip>
          <a:srcRect l="4734" b="3157"/>
          <a:stretch/>
        </p:blipFill>
        <p:spPr>
          <a:xfrm>
            <a:off x="628575" y="667450"/>
            <a:ext cx="2359299" cy="9619548"/>
          </a:xfrm>
          <a:prstGeom prst="rect">
            <a:avLst/>
          </a:prstGeom>
          <a:noFill/>
          <a:ln>
            <a:noFill/>
          </a:ln>
        </p:spPr>
      </p:pic>
      <p:pic>
        <p:nvPicPr>
          <p:cNvPr id="798" name="Google Shape;798;g37967868bcc_0_15" title="DigitalBot_integral_horizontal_rgb.png"/>
          <p:cNvPicPr preferRelativeResize="0"/>
          <p:nvPr/>
        </p:nvPicPr>
        <p:blipFill>
          <a:blip r:embed="rId4">
            <a:alphaModFix/>
          </a:blip>
          <a:stretch>
            <a:fillRect/>
          </a:stretch>
        </p:blipFill>
        <p:spPr>
          <a:xfrm>
            <a:off x="15380352" y="9291899"/>
            <a:ext cx="2772813" cy="831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g3b100eb8737_0_0"/>
          <p:cNvSpPr txBox="1"/>
          <p:nvPr/>
        </p:nvSpPr>
        <p:spPr>
          <a:xfrm>
            <a:off x="3091775" y="558375"/>
            <a:ext cx="3129900" cy="831300"/>
          </a:xfrm>
          <a:prstGeom prst="rect">
            <a:avLst/>
          </a:prstGeom>
          <a:noFill/>
          <a:ln>
            <a:noFill/>
          </a:ln>
        </p:spPr>
        <p:txBody>
          <a:bodyPr spcFirstLastPara="1" wrap="square" lIns="0" tIns="0" rIns="0" bIns="0" anchor="t" anchorCtr="0">
            <a:spAutoFit/>
          </a:bodyPr>
          <a:lstStyle/>
          <a:p>
            <a:pPr marL="0" marR="0" lvl="0" indent="0" algn="l" rtl="0">
              <a:lnSpc>
                <a:spcPct val="168018"/>
              </a:lnSpc>
              <a:spcBef>
                <a:spcPts val="0"/>
              </a:spcBef>
              <a:spcAft>
                <a:spcPts val="0"/>
              </a:spcAft>
              <a:buClr>
                <a:srgbClr val="000000"/>
              </a:buClr>
              <a:buSzPts val="5400"/>
              <a:buFont typeface="Arial"/>
              <a:buNone/>
            </a:pPr>
            <a:r>
              <a:rPr lang="en-US" sz="5400">
                <a:solidFill>
                  <a:schemeClr val="dk1"/>
                </a:solidFill>
                <a:latin typeface="Lexend Deca"/>
                <a:ea typeface="Lexend Deca"/>
                <a:cs typeface="Lexend Deca"/>
                <a:sym typeface="Lexend Deca"/>
              </a:rPr>
              <a:t>Atuação</a:t>
            </a:r>
            <a:endParaRPr sz="1400" b="0" i="0" u="none" strike="noStrike" cap="none">
              <a:solidFill>
                <a:schemeClr val="dk1"/>
              </a:solidFill>
              <a:latin typeface="Arial"/>
              <a:ea typeface="Arial"/>
              <a:cs typeface="Arial"/>
              <a:sym typeface="Arial"/>
            </a:endParaRPr>
          </a:p>
        </p:txBody>
      </p:sp>
      <p:sp>
        <p:nvSpPr>
          <p:cNvPr id="808" name="Google Shape;808;g3b100eb8737_0_0"/>
          <p:cNvSpPr txBox="1"/>
          <p:nvPr/>
        </p:nvSpPr>
        <p:spPr>
          <a:xfrm>
            <a:off x="2203550" y="2608888"/>
            <a:ext cx="15473100" cy="6372600"/>
          </a:xfrm>
          <a:prstGeom prst="rect">
            <a:avLst/>
          </a:prstGeom>
          <a:noFill/>
          <a:ln>
            <a:noFill/>
          </a:ln>
        </p:spPr>
        <p:txBody>
          <a:bodyPr spcFirstLastPara="1" wrap="square" lIns="0" tIns="0" rIns="0" bIns="0" anchor="t" anchorCtr="0">
            <a:spAutoFit/>
          </a:bodyPr>
          <a:lstStyle/>
          <a:p>
            <a:pPr marL="457200" marR="0" lvl="0" indent="-361950" algn="l" rtl="0">
              <a:lnSpc>
                <a:spcPct val="100000"/>
              </a:lnSpc>
              <a:spcBef>
                <a:spcPts val="0"/>
              </a:spcBef>
              <a:spcAft>
                <a:spcPts val="0"/>
              </a:spcAft>
              <a:buClr>
                <a:srgbClr val="212121"/>
              </a:buClr>
              <a:buSzPts val="2100"/>
              <a:buFont typeface="Lexend"/>
              <a:buChar char="●"/>
            </a:pPr>
            <a:r>
              <a:rPr lang="en-US" sz="2100">
                <a:solidFill>
                  <a:srgbClr val="212121"/>
                </a:solidFill>
                <a:latin typeface="Lexend"/>
                <a:ea typeface="Lexend"/>
                <a:cs typeface="Lexend"/>
                <a:sym typeface="Lexend"/>
              </a:rPr>
              <a:t>O modelo de horas é acumulativo. Por exemplo, se o contrato prevê utilização de 80 horas/mês e forem utilizadas menos de 80 horas em algum mês, o que não for utilizado fica como crédito para os próximos meses.      </a:t>
            </a:r>
            <a:r>
              <a:rPr lang="en-US" sz="2100">
                <a:solidFill>
                  <a:srgbClr val="E60F10"/>
                </a:solidFill>
                <a:latin typeface="Lexend"/>
                <a:ea typeface="Lexend"/>
                <a:cs typeface="Lexend"/>
                <a:sym typeface="Lexend"/>
              </a:rPr>
              <a:t>Importante:</a:t>
            </a:r>
            <a:r>
              <a:rPr lang="en-US" sz="2100">
                <a:solidFill>
                  <a:srgbClr val="212121"/>
                </a:solidFill>
                <a:latin typeface="Lexend"/>
                <a:ea typeface="Lexend"/>
                <a:cs typeface="Lexend"/>
                <a:sym typeface="Lexend"/>
              </a:rPr>
              <a:t> As horas são cumulativas até o final do contrato. Ao final do contrato (12 meses), as horas serão expiradas; </a:t>
            </a:r>
            <a:endParaRPr sz="2100">
              <a:solidFill>
                <a:srgbClr val="212121"/>
              </a:solidFill>
              <a:latin typeface="Lexend"/>
              <a:ea typeface="Lexend"/>
              <a:cs typeface="Lexend"/>
              <a:sym typeface="Lexend"/>
            </a:endParaRPr>
          </a:p>
          <a:p>
            <a:pPr marL="457200" marR="0" lvl="0" indent="0" algn="l" rtl="0">
              <a:lnSpc>
                <a:spcPct val="100000"/>
              </a:lnSpc>
              <a:spcBef>
                <a:spcPts val="0"/>
              </a:spcBef>
              <a:spcAft>
                <a:spcPts val="0"/>
              </a:spcAft>
              <a:buNone/>
            </a:pPr>
            <a:endParaRPr sz="2100">
              <a:solidFill>
                <a:srgbClr val="212121"/>
              </a:solidFill>
              <a:latin typeface="Lexend"/>
              <a:ea typeface="Lexend"/>
              <a:cs typeface="Lexend"/>
              <a:sym typeface="Lexend"/>
            </a:endParaRPr>
          </a:p>
          <a:p>
            <a:pPr marL="457200" marR="0" lvl="0" indent="-361950" algn="l" rtl="0">
              <a:lnSpc>
                <a:spcPct val="100000"/>
              </a:lnSpc>
              <a:spcBef>
                <a:spcPts val="0"/>
              </a:spcBef>
              <a:spcAft>
                <a:spcPts val="0"/>
              </a:spcAft>
              <a:buClr>
                <a:srgbClr val="212121"/>
              </a:buClr>
              <a:buSzPts val="2100"/>
              <a:buFont typeface="Lexend"/>
              <a:buChar char="●"/>
            </a:pPr>
            <a:r>
              <a:rPr lang="en-US" sz="2100">
                <a:solidFill>
                  <a:srgbClr val="212121"/>
                </a:solidFill>
                <a:latin typeface="Lexend"/>
                <a:ea typeface="Lexend"/>
                <a:cs typeface="Lexend"/>
                <a:sym typeface="Lexend"/>
              </a:rPr>
              <a:t>Não temos um limite de profissionais atuando simultaneamente. Caso seja necessário termos mais de um papel atuando simultaneamente, poderá ser feito. Podemos atuar em mais de uma frente no(s) bot(s) em paralelo; </a:t>
            </a:r>
            <a:endParaRPr sz="2100">
              <a:solidFill>
                <a:srgbClr val="212121"/>
              </a:solidFill>
              <a:latin typeface="Lexend"/>
              <a:ea typeface="Lexend"/>
              <a:cs typeface="Lexend"/>
              <a:sym typeface="Lexend"/>
            </a:endParaRPr>
          </a:p>
          <a:p>
            <a:pPr marL="457200" marR="0" lvl="0" indent="0" algn="l" rtl="0">
              <a:lnSpc>
                <a:spcPct val="100000"/>
              </a:lnSpc>
              <a:spcBef>
                <a:spcPts val="0"/>
              </a:spcBef>
              <a:spcAft>
                <a:spcPts val="0"/>
              </a:spcAft>
              <a:buNone/>
            </a:pPr>
            <a:endParaRPr sz="2100">
              <a:solidFill>
                <a:srgbClr val="212121"/>
              </a:solidFill>
              <a:latin typeface="Lexend"/>
              <a:ea typeface="Lexend"/>
              <a:cs typeface="Lexend"/>
              <a:sym typeface="Lexend"/>
            </a:endParaRPr>
          </a:p>
          <a:p>
            <a:pPr marL="457200" marR="0" lvl="0" indent="-361950" algn="l" rtl="0">
              <a:lnSpc>
                <a:spcPct val="100000"/>
              </a:lnSpc>
              <a:spcBef>
                <a:spcPts val="0"/>
              </a:spcBef>
              <a:spcAft>
                <a:spcPts val="0"/>
              </a:spcAft>
              <a:buClr>
                <a:srgbClr val="212121"/>
              </a:buClr>
              <a:buSzPts val="2100"/>
              <a:buFont typeface="Lexend"/>
              <a:buChar char="●"/>
            </a:pPr>
            <a:r>
              <a:rPr lang="en-US" sz="2100">
                <a:solidFill>
                  <a:srgbClr val="212121"/>
                </a:solidFill>
                <a:latin typeface="Lexend"/>
                <a:ea typeface="Lexend"/>
                <a:cs typeface="Lexend"/>
                <a:sym typeface="Lexend"/>
              </a:rPr>
              <a:t>Faremos o acompanhamento das principais métricas do bot (através de Dashboards), e serão propostas melhorias com base nesses KPIs; </a:t>
            </a:r>
            <a:endParaRPr sz="2100">
              <a:solidFill>
                <a:srgbClr val="212121"/>
              </a:solidFill>
              <a:latin typeface="Lexend"/>
              <a:ea typeface="Lexend"/>
              <a:cs typeface="Lexend"/>
              <a:sym typeface="Lexend"/>
            </a:endParaRPr>
          </a:p>
          <a:p>
            <a:pPr marL="457200" marR="0" lvl="0" indent="0" algn="l" rtl="0">
              <a:lnSpc>
                <a:spcPct val="100000"/>
              </a:lnSpc>
              <a:spcBef>
                <a:spcPts val="0"/>
              </a:spcBef>
              <a:spcAft>
                <a:spcPts val="0"/>
              </a:spcAft>
              <a:buNone/>
            </a:pPr>
            <a:endParaRPr sz="2100">
              <a:solidFill>
                <a:srgbClr val="212121"/>
              </a:solidFill>
              <a:latin typeface="Lexend"/>
              <a:ea typeface="Lexend"/>
              <a:cs typeface="Lexend"/>
              <a:sym typeface="Lexend"/>
            </a:endParaRPr>
          </a:p>
          <a:p>
            <a:pPr marL="457200" marR="0" lvl="0" indent="-361950" algn="l" rtl="0">
              <a:lnSpc>
                <a:spcPct val="100000"/>
              </a:lnSpc>
              <a:spcBef>
                <a:spcPts val="0"/>
              </a:spcBef>
              <a:spcAft>
                <a:spcPts val="0"/>
              </a:spcAft>
              <a:buClr>
                <a:srgbClr val="212121"/>
              </a:buClr>
              <a:buSzPts val="2100"/>
              <a:buFont typeface="Lexend"/>
              <a:buChar char="●"/>
            </a:pPr>
            <a:r>
              <a:rPr lang="en-US" sz="2100">
                <a:solidFill>
                  <a:srgbClr val="212121"/>
                </a:solidFill>
                <a:latin typeface="Lexend"/>
                <a:ea typeface="Lexend"/>
                <a:cs typeface="Lexend"/>
                <a:sym typeface="Lexend"/>
              </a:rPr>
              <a:t>Sem limites para criações de novos Contatos Inteligentes (contanto que sejam respeitadas as horas do contrato);</a:t>
            </a:r>
            <a:endParaRPr sz="2100">
              <a:solidFill>
                <a:srgbClr val="212121"/>
              </a:solidFill>
              <a:latin typeface="Lexend"/>
              <a:ea typeface="Lexend"/>
              <a:cs typeface="Lexend"/>
              <a:sym typeface="Lexend"/>
            </a:endParaRPr>
          </a:p>
          <a:p>
            <a:pPr marL="457200" marR="0" lvl="0" indent="0" algn="l" rtl="0">
              <a:lnSpc>
                <a:spcPct val="100000"/>
              </a:lnSpc>
              <a:spcBef>
                <a:spcPts val="0"/>
              </a:spcBef>
              <a:spcAft>
                <a:spcPts val="0"/>
              </a:spcAft>
              <a:buNone/>
            </a:pPr>
            <a:endParaRPr sz="2100">
              <a:solidFill>
                <a:srgbClr val="212121"/>
              </a:solidFill>
              <a:latin typeface="Lexend"/>
              <a:ea typeface="Lexend"/>
              <a:cs typeface="Lexend"/>
              <a:sym typeface="Lexend"/>
            </a:endParaRPr>
          </a:p>
          <a:p>
            <a:pPr marL="457200" marR="0" lvl="0" indent="-361950" algn="l" rtl="0">
              <a:lnSpc>
                <a:spcPct val="100000"/>
              </a:lnSpc>
              <a:spcBef>
                <a:spcPts val="0"/>
              </a:spcBef>
              <a:spcAft>
                <a:spcPts val="0"/>
              </a:spcAft>
              <a:buClr>
                <a:srgbClr val="212121"/>
              </a:buClr>
              <a:buSzPts val="2100"/>
              <a:buFont typeface="Lexend"/>
              <a:buChar char="●"/>
            </a:pPr>
            <a:r>
              <a:rPr lang="en-US" sz="2100">
                <a:solidFill>
                  <a:srgbClr val="212121"/>
                </a:solidFill>
                <a:latin typeface="Lexend"/>
                <a:ea typeface="Lexend"/>
                <a:cs typeface="Lexend"/>
                <a:sym typeface="Lexend"/>
              </a:rPr>
              <a:t>Caso seja necessária a hospedagem de alguma API Intermediária em nossos servidores, o valor da hospedagem será repassado pelo time Comercial da DigitalBot. </a:t>
            </a:r>
            <a:endParaRPr sz="210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chemeClr val="dk1"/>
              </a:buClr>
              <a:buSzPts val="2300"/>
              <a:buFont typeface="Arial"/>
              <a:buNone/>
            </a:pPr>
            <a:endParaRPr sz="2100" b="0" i="0" u="none" strike="noStrike" cap="none">
              <a:solidFill>
                <a:srgbClr val="212121"/>
              </a:solidFill>
              <a:latin typeface="Lexend"/>
              <a:ea typeface="Lexend"/>
              <a:cs typeface="Lexend"/>
              <a:sym typeface="Lexend"/>
            </a:endParaRPr>
          </a:p>
          <a:p>
            <a:pPr marL="0" marR="0" lvl="0" indent="0" algn="l" rtl="0">
              <a:lnSpc>
                <a:spcPct val="100000"/>
              </a:lnSpc>
              <a:spcBef>
                <a:spcPts val="0"/>
              </a:spcBef>
              <a:spcAft>
                <a:spcPts val="0"/>
              </a:spcAft>
              <a:buClr>
                <a:schemeClr val="dk1"/>
              </a:buClr>
              <a:buSzPts val="2300"/>
              <a:buFont typeface="Arial"/>
              <a:buNone/>
            </a:pPr>
            <a:r>
              <a:rPr lang="en-US" sz="2100" b="0" i="0" u="none" strike="noStrike" cap="none">
                <a:solidFill>
                  <a:schemeClr val="dk1"/>
                </a:solidFill>
                <a:latin typeface="Lexend"/>
                <a:ea typeface="Lexend"/>
                <a:cs typeface="Lexend"/>
                <a:sym typeface="Lexend"/>
              </a:rPr>
              <a:t/>
            </a:r>
            <a:br>
              <a:rPr lang="en-US" sz="2100" b="0" i="0" u="none" strike="noStrike" cap="none">
                <a:solidFill>
                  <a:schemeClr val="dk1"/>
                </a:solidFill>
                <a:latin typeface="Lexend"/>
                <a:ea typeface="Lexend"/>
                <a:cs typeface="Lexend"/>
                <a:sym typeface="Lexend"/>
              </a:rPr>
            </a:br>
            <a:endParaRPr sz="2100" b="0" i="0" u="none" strike="noStrike" cap="none">
              <a:solidFill>
                <a:srgbClr val="212121"/>
              </a:solidFill>
              <a:latin typeface="Lexend"/>
              <a:ea typeface="Lexend"/>
              <a:cs typeface="Lexend"/>
              <a:sym typeface="Lexend"/>
            </a:endParaRPr>
          </a:p>
          <a:p>
            <a:pPr marL="897887" marR="0" lvl="1" indent="-448942" algn="l" rtl="0">
              <a:lnSpc>
                <a:spcPct val="314937"/>
              </a:lnSpc>
              <a:spcBef>
                <a:spcPts val="0"/>
              </a:spcBef>
              <a:spcAft>
                <a:spcPts val="0"/>
              </a:spcAft>
              <a:buClr>
                <a:srgbClr val="000000"/>
              </a:buClr>
              <a:buSzPts val="1800"/>
              <a:buFont typeface="Arial"/>
              <a:buNone/>
            </a:pPr>
            <a:endParaRPr sz="3600" b="0" i="0" u="none" strike="noStrike" cap="none">
              <a:solidFill>
                <a:srgbClr val="000000"/>
              </a:solidFill>
              <a:latin typeface="Lexend Deca"/>
              <a:ea typeface="Lexend Deca"/>
              <a:cs typeface="Lexend Deca"/>
              <a:sym typeface="Lexend Deca"/>
            </a:endParaRPr>
          </a:p>
        </p:txBody>
      </p:sp>
      <p:pic>
        <p:nvPicPr>
          <p:cNvPr id="809" name="Google Shape;809;g3b100eb8737_0_0"/>
          <p:cNvPicPr preferRelativeResize="0"/>
          <p:nvPr/>
        </p:nvPicPr>
        <p:blipFill rotWithShape="1">
          <a:blip r:embed="rId3">
            <a:alphaModFix/>
          </a:blip>
          <a:srcRect l="4734" b="3157"/>
          <a:stretch/>
        </p:blipFill>
        <p:spPr>
          <a:xfrm>
            <a:off x="628575" y="667450"/>
            <a:ext cx="2359299" cy="9619548"/>
          </a:xfrm>
          <a:prstGeom prst="rect">
            <a:avLst/>
          </a:prstGeom>
          <a:noFill/>
          <a:ln>
            <a:noFill/>
          </a:ln>
        </p:spPr>
      </p:pic>
      <p:pic>
        <p:nvPicPr>
          <p:cNvPr id="810" name="Google Shape;810;g3b100eb8737_0_0" title="DigitalBot_integral_horizontal_rgb.png"/>
          <p:cNvPicPr preferRelativeResize="0"/>
          <p:nvPr/>
        </p:nvPicPr>
        <p:blipFill>
          <a:blip r:embed="rId4">
            <a:alphaModFix/>
          </a:blip>
          <a:stretch>
            <a:fillRect/>
          </a:stretch>
        </p:blipFill>
        <p:spPr>
          <a:xfrm>
            <a:off x="15380352" y="9291899"/>
            <a:ext cx="2772813" cy="8313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B55F2"/>
        </a:solidFill>
        <a:effectLst/>
      </p:bgPr>
    </p:bg>
    <p:spTree>
      <p:nvGrpSpPr>
        <p:cNvPr id="1" name="Shape 818"/>
        <p:cNvGrpSpPr/>
        <p:nvPr/>
      </p:nvGrpSpPr>
      <p:grpSpPr>
        <a:xfrm>
          <a:off x="0" y="0"/>
          <a:ext cx="0" cy="0"/>
          <a:chOff x="0" y="0"/>
          <a:chExt cx="0" cy="0"/>
        </a:xfrm>
      </p:grpSpPr>
      <p:sp>
        <p:nvSpPr>
          <p:cNvPr id="819" name="Google Shape;819;p26"/>
          <p:cNvSpPr/>
          <p:nvPr/>
        </p:nvSpPr>
        <p:spPr>
          <a:xfrm>
            <a:off x="6798088" y="-5613635"/>
            <a:ext cx="11934852" cy="16324125"/>
          </a:xfrm>
          <a:custGeom>
            <a:avLst/>
            <a:gdLst/>
            <a:ahLst/>
            <a:cxnLst/>
            <a:rect l="l" t="t" r="r" b="b"/>
            <a:pathLst>
              <a:path w="11934852" h="16324125" extrusionOk="0">
                <a:moveTo>
                  <a:pt x="0" y="0"/>
                </a:moveTo>
                <a:lnTo>
                  <a:pt x="11934852" y="0"/>
                </a:lnTo>
                <a:lnTo>
                  <a:pt x="11934852" y="16324125"/>
                </a:lnTo>
                <a:lnTo>
                  <a:pt x="0" y="16324125"/>
                </a:lnTo>
                <a:lnTo>
                  <a:pt x="0" y="0"/>
                </a:lnTo>
                <a:close/>
              </a:path>
            </a:pathLst>
          </a:custGeom>
          <a:blipFill rotWithShape="1">
            <a:blip r:embed="rId3">
              <a:alphaModFix/>
            </a:blip>
            <a:stretch>
              <a:fillRect/>
            </a:stretch>
          </a:blipFill>
          <a:ln>
            <a:noFill/>
          </a:ln>
        </p:spPr>
      </p:sp>
      <p:sp>
        <p:nvSpPr>
          <p:cNvPr id="820" name="Google Shape;820;p26"/>
          <p:cNvSpPr txBox="1"/>
          <p:nvPr/>
        </p:nvSpPr>
        <p:spPr>
          <a:xfrm>
            <a:off x="1495168" y="3165834"/>
            <a:ext cx="1720691" cy="9334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6000"/>
              <a:buFont typeface="Arial"/>
              <a:buNone/>
            </a:pPr>
            <a:r>
              <a:rPr lang="en-US" sz="6000" b="1" i="0" u="none" strike="noStrike" cap="none">
                <a:solidFill>
                  <a:srgbClr val="FFFFFF"/>
                </a:solidFill>
                <a:latin typeface="Maven Pro"/>
                <a:ea typeface="Maven Pro"/>
                <a:cs typeface="Maven Pro"/>
                <a:sym typeface="Maven Pro"/>
              </a:rPr>
              <a:t>ITOC</a:t>
            </a:r>
            <a:endParaRPr sz="1400" b="0" i="0" u="none" strike="noStrike" cap="none">
              <a:solidFill>
                <a:srgbClr val="000000"/>
              </a:solidFill>
              <a:latin typeface="Arial"/>
              <a:ea typeface="Arial"/>
              <a:cs typeface="Arial"/>
              <a:sym typeface="Arial"/>
            </a:endParaRPr>
          </a:p>
        </p:txBody>
      </p:sp>
      <p:sp>
        <p:nvSpPr>
          <p:cNvPr id="821" name="Google Shape;821;p26"/>
          <p:cNvSpPr/>
          <p:nvPr/>
        </p:nvSpPr>
        <p:spPr>
          <a:xfrm>
            <a:off x="8530265" y="6589473"/>
            <a:ext cx="8055366" cy="2888071"/>
          </a:xfrm>
          <a:custGeom>
            <a:avLst/>
            <a:gdLst/>
            <a:ahLst/>
            <a:cxnLst/>
            <a:rect l="l" t="t" r="r" b="b"/>
            <a:pathLst>
              <a:path w="10599166" h="3800094" extrusionOk="0">
                <a:moveTo>
                  <a:pt x="0" y="0"/>
                </a:moveTo>
                <a:lnTo>
                  <a:pt x="10599166" y="0"/>
                </a:lnTo>
                <a:lnTo>
                  <a:pt x="10599166" y="3800094"/>
                </a:lnTo>
                <a:lnTo>
                  <a:pt x="0" y="3800094"/>
                </a:lnTo>
                <a:lnTo>
                  <a:pt x="0" y="0"/>
                </a:lnTo>
                <a:close/>
              </a:path>
            </a:pathLst>
          </a:custGeom>
          <a:blipFill rotWithShape="1">
            <a:blip r:embed="rId4">
              <a:alphaModFix/>
            </a:blip>
            <a:stretch>
              <a:fillRect/>
            </a:stretch>
          </a:blipFill>
          <a:ln>
            <a:noFill/>
          </a:ln>
        </p:spPr>
      </p:sp>
      <p:sp>
        <p:nvSpPr>
          <p:cNvPr id="822" name="Google Shape;822;p26"/>
          <p:cNvSpPr/>
          <p:nvPr/>
        </p:nvSpPr>
        <p:spPr>
          <a:xfrm>
            <a:off x="8530265" y="809977"/>
            <a:ext cx="8054021" cy="5779551"/>
          </a:xfrm>
          <a:custGeom>
            <a:avLst/>
            <a:gdLst/>
            <a:ahLst/>
            <a:cxnLst/>
            <a:rect l="l" t="t" r="r" b="b"/>
            <a:pathLst>
              <a:path w="8166354" h="5860161" extrusionOk="0">
                <a:moveTo>
                  <a:pt x="0" y="0"/>
                </a:moveTo>
                <a:lnTo>
                  <a:pt x="8166354" y="0"/>
                </a:lnTo>
                <a:lnTo>
                  <a:pt x="8166354" y="5860161"/>
                </a:lnTo>
                <a:lnTo>
                  <a:pt x="0" y="5860161"/>
                </a:lnTo>
                <a:lnTo>
                  <a:pt x="0" y="0"/>
                </a:lnTo>
                <a:close/>
              </a:path>
            </a:pathLst>
          </a:custGeom>
          <a:blipFill rotWithShape="1">
            <a:blip r:embed="rId5">
              <a:alphaModFix/>
            </a:blip>
            <a:stretch>
              <a:fillRect/>
            </a:stretch>
          </a:blipFill>
          <a:ln>
            <a:noFill/>
          </a:ln>
        </p:spPr>
      </p:sp>
      <p:grpSp>
        <p:nvGrpSpPr>
          <p:cNvPr id="823" name="Google Shape;823;p26"/>
          <p:cNvGrpSpPr/>
          <p:nvPr/>
        </p:nvGrpSpPr>
        <p:grpSpPr>
          <a:xfrm>
            <a:off x="1440300" y="3927132"/>
            <a:ext cx="3888300" cy="3953554"/>
            <a:chOff x="0" y="-219075"/>
            <a:chExt cx="5184400" cy="5271406"/>
          </a:xfrm>
        </p:grpSpPr>
        <p:sp>
          <p:nvSpPr>
            <p:cNvPr id="824" name="Google Shape;824;p26"/>
            <p:cNvSpPr/>
            <p:nvPr/>
          </p:nvSpPr>
          <p:spPr>
            <a:xfrm>
              <a:off x="0" y="0"/>
              <a:ext cx="5184400" cy="5052331"/>
            </a:xfrm>
            <a:custGeom>
              <a:avLst/>
              <a:gdLst/>
              <a:ahLst/>
              <a:cxnLst/>
              <a:rect l="l" t="t" r="r" b="b"/>
              <a:pathLst>
                <a:path w="5184400" h="5052331" extrusionOk="0">
                  <a:moveTo>
                    <a:pt x="0" y="0"/>
                  </a:moveTo>
                  <a:lnTo>
                    <a:pt x="5184400" y="0"/>
                  </a:lnTo>
                  <a:lnTo>
                    <a:pt x="5184400" y="5052331"/>
                  </a:lnTo>
                  <a:lnTo>
                    <a:pt x="0" y="5052331"/>
                  </a:lnTo>
                  <a:close/>
                </a:path>
              </a:pathLst>
            </a:custGeom>
            <a:solidFill>
              <a:srgbClr val="000000">
                <a:alpha val="0"/>
              </a:srgbClr>
            </a:solidFill>
            <a:ln>
              <a:noFill/>
            </a:ln>
          </p:spPr>
        </p:sp>
        <p:sp>
          <p:nvSpPr>
            <p:cNvPr id="825" name="Google Shape;825;p26"/>
            <p:cNvSpPr txBox="1"/>
            <p:nvPr/>
          </p:nvSpPr>
          <p:spPr>
            <a:xfrm>
              <a:off x="0" y="-219075"/>
              <a:ext cx="5184400" cy="5271406"/>
            </a:xfrm>
            <a:prstGeom prst="rect">
              <a:avLst/>
            </a:prstGeom>
            <a:noFill/>
            <a:ln>
              <a:noFill/>
            </a:ln>
          </p:spPr>
          <p:txBody>
            <a:bodyPr spcFirstLastPara="1" wrap="square" lIns="0" tIns="0" rIns="0" bIns="0" anchor="ctr" anchorCtr="0">
              <a:noAutofit/>
            </a:bodyPr>
            <a:lstStyle/>
            <a:p>
              <a:pPr marL="0" marR="0" lvl="0" indent="0" algn="l" rtl="0">
                <a:lnSpc>
                  <a:spcPct val="279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80000"/>
                </a:lnSpc>
                <a:spcBef>
                  <a:spcPts val="0"/>
                </a:spcBef>
                <a:spcAft>
                  <a:spcPts val="0"/>
                </a:spcAft>
                <a:buClr>
                  <a:srgbClr val="000000"/>
                </a:buClr>
                <a:buSzPts val="2400"/>
                <a:buFont typeface="Arial"/>
                <a:buNone/>
              </a:pPr>
              <a:r>
                <a:rPr lang="en-US" sz="2400" b="1" i="0" u="none" strike="noStrike" cap="none">
                  <a:solidFill>
                    <a:srgbClr val="FFFFFF"/>
                  </a:solidFill>
                  <a:latin typeface="Maven Pro"/>
                  <a:ea typeface="Maven Pro"/>
                  <a:cs typeface="Maven Pro"/>
                  <a:sym typeface="Maven Pro"/>
                </a:rPr>
                <a:t>Plataforma de abertura de chamados para solicitação de suporte ou novas atividades.</a:t>
              </a:r>
              <a:endParaRPr sz="1400" b="0" i="0" u="none" strike="noStrike" cap="none">
                <a:solidFill>
                  <a:srgbClr val="000000"/>
                </a:solidFill>
                <a:latin typeface="Arial"/>
                <a:ea typeface="Arial"/>
                <a:cs typeface="Arial"/>
                <a:sym typeface="Arial"/>
              </a:endParaRPr>
            </a:p>
            <a:p>
              <a:pPr marL="0" marR="0" lvl="0" indent="0" algn="l" rtl="0">
                <a:lnSpc>
                  <a:spcPct val="180000"/>
                </a:lnSpc>
                <a:spcBef>
                  <a:spcPts val="0"/>
                </a:spcBef>
                <a:spcAft>
                  <a:spcPts val="0"/>
                </a:spcAft>
                <a:buClr>
                  <a:srgbClr val="000000"/>
                </a:buClr>
                <a:buSzPts val="2400"/>
                <a:buFont typeface="Arial"/>
                <a:buNone/>
              </a:pPr>
              <a:endParaRPr sz="2400" b="1" i="0" u="none" strike="noStrike" cap="none">
                <a:solidFill>
                  <a:srgbClr val="FFFFFF"/>
                </a:solidFill>
                <a:latin typeface="Maven Pro"/>
                <a:ea typeface="Maven Pro"/>
                <a:cs typeface="Maven Pro"/>
                <a:sym typeface="Maven Pro"/>
              </a:endParaRPr>
            </a:p>
            <a:p>
              <a:pPr marL="0" marR="0" lvl="0" indent="0" algn="l" rtl="0">
                <a:lnSpc>
                  <a:spcPct val="180000"/>
                </a:lnSpc>
                <a:spcBef>
                  <a:spcPts val="0"/>
                </a:spcBef>
                <a:spcAft>
                  <a:spcPts val="0"/>
                </a:spcAft>
                <a:buClr>
                  <a:srgbClr val="000000"/>
                </a:buClr>
                <a:buSzPts val="2400"/>
                <a:buFont typeface="Arial"/>
                <a:buNone/>
              </a:pPr>
              <a:endParaRPr sz="2400" b="1" i="0" u="none" strike="noStrike" cap="none">
                <a:solidFill>
                  <a:srgbClr val="FFFFFF"/>
                </a:solidFill>
                <a:latin typeface="Maven Pro"/>
                <a:ea typeface="Maven Pro"/>
                <a:cs typeface="Maven Pro"/>
                <a:sym typeface="Maven Pro"/>
              </a:endParaRPr>
            </a:p>
          </p:txBody>
        </p:sp>
      </p:grpSp>
      <p:pic>
        <p:nvPicPr>
          <p:cNvPr id="827" name="Google Shape;827;p26"/>
          <p:cNvPicPr preferRelativeResize="0"/>
          <p:nvPr/>
        </p:nvPicPr>
        <p:blipFill>
          <a:blip r:embed="rId6">
            <a:alphaModFix/>
          </a:blip>
          <a:stretch>
            <a:fillRect/>
          </a:stretch>
        </p:blipFill>
        <p:spPr>
          <a:xfrm>
            <a:off x="1746275" y="9557643"/>
            <a:ext cx="1889225" cy="4246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B55F2"/>
        </a:solidFill>
        <a:effectLst/>
      </p:bgPr>
    </p:bg>
    <p:spTree>
      <p:nvGrpSpPr>
        <p:cNvPr id="1" name="Shape 831"/>
        <p:cNvGrpSpPr/>
        <p:nvPr/>
      </p:nvGrpSpPr>
      <p:grpSpPr>
        <a:xfrm>
          <a:off x="0" y="0"/>
          <a:ext cx="0" cy="0"/>
          <a:chOff x="0" y="0"/>
          <a:chExt cx="0" cy="0"/>
        </a:xfrm>
      </p:grpSpPr>
      <p:grpSp>
        <p:nvGrpSpPr>
          <p:cNvPr id="833" name="Google Shape;833;g37967868bcc_0_872"/>
          <p:cNvGrpSpPr/>
          <p:nvPr/>
        </p:nvGrpSpPr>
        <p:grpSpPr>
          <a:xfrm>
            <a:off x="575002" y="443307"/>
            <a:ext cx="4904181" cy="9253958"/>
            <a:chOff x="0" y="-38100"/>
            <a:chExt cx="1276200" cy="2408129"/>
          </a:xfrm>
        </p:grpSpPr>
        <p:sp>
          <p:nvSpPr>
            <p:cNvPr id="834" name="Google Shape;834;g37967868bcc_0_872"/>
            <p:cNvSpPr/>
            <p:nvPr/>
          </p:nvSpPr>
          <p:spPr>
            <a:xfrm>
              <a:off x="0" y="0"/>
              <a:ext cx="1276118" cy="2370029"/>
            </a:xfrm>
            <a:custGeom>
              <a:avLst/>
              <a:gdLst/>
              <a:ahLst/>
              <a:cxnLst/>
              <a:rect l="l" t="t" r="r" b="b"/>
              <a:pathLst>
                <a:path w="1276118" h="2370029" extrusionOk="0">
                  <a:moveTo>
                    <a:pt x="23681" y="0"/>
                  </a:moveTo>
                  <a:lnTo>
                    <a:pt x="1252437" y="0"/>
                  </a:lnTo>
                  <a:cubicBezTo>
                    <a:pt x="1265515" y="0"/>
                    <a:pt x="1276118" y="10602"/>
                    <a:pt x="1276118" y="23681"/>
                  </a:cubicBezTo>
                  <a:lnTo>
                    <a:pt x="1276118" y="2346347"/>
                  </a:lnTo>
                  <a:cubicBezTo>
                    <a:pt x="1276118" y="2359426"/>
                    <a:pt x="1265515" y="2370029"/>
                    <a:pt x="1252437" y="2370029"/>
                  </a:cubicBezTo>
                  <a:lnTo>
                    <a:pt x="23681" y="2370029"/>
                  </a:lnTo>
                  <a:cubicBezTo>
                    <a:pt x="10602" y="2370029"/>
                    <a:pt x="0" y="2359426"/>
                    <a:pt x="0" y="2346347"/>
                  </a:cubicBezTo>
                  <a:lnTo>
                    <a:pt x="0" y="23681"/>
                  </a:lnTo>
                  <a:cubicBezTo>
                    <a:pt x="0" y="10602"/>
                    <a:pt x="10602" y="0"/>
                    <a:pt x="236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g37967868bcc_0_872"/>
            <p:cNvSpPr txBox="1"/>
            <p:nvPr/>
          </p:nvSpPr>
          <p:spPr>
            <a:xfrm>
              <a:off x="0" y="-38100"/>
              <a:ext cx="1276200" cy="2408100"/>
            </a:xfrm>
            <a:prstGeom prst="rect">
              <a:avLst/>
            </a:prstGeom>
            <a:noFill/>
            <a:ln>
              <a:noFill/>
            </a:ln>
          </p:spPr>
          <p:txBody>
            <a:bodyPr spcFirstLastPara="1" wrap="square" lIns="51400" tIns="51400" rIns="51400" bIns="51400" anchor="ctr" anchorCtr="0">
              <a:noAutofit/>
            </a:bodyPr>
            <a:lstStyle/>
            <a:p>
              <a:pPr marL="0" marR="0" lvl="0" indent="0" algn="ctr" rtl="0">
                <a:lnSpc>
                  <a:spcPct val="104222"/>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36" name="Google Shape;836;g37967868bcc_0_872"/>
          <p:cNvGrpSpPr/>
          <p:nvPr/>
        </p:nvGrpSpPr>
        <p:grpSpPr>
          <a:xfrm>
            <a:off x="5642762" y="443307"/>
            <a:ext cx="968386" cy="9253958"/>
            <a:chOff x="0" y="-38100"/>
            <a:chExt cx="252000" cy="2408129"/>
          </a:xfrm>
        </p:grpSpPr>
        <p:sp>
          <p:nvSpPr>
            <p:cNvPr id="837" name="Google Shape;837;g37967868bcc_0_872"/>
            <p:cNvSpPr/>
            <p:nvPr/>
          </p:nvSpPr>
          <p:spPr>
            <a:xfrm>
              <a:off x="0" y="0"/>
              <a:ext cx="251947" cy="2370029"/>
            </a:xfrm>
            <a:custGeom>
              <a:avLst/>
              <a:gdLst/>
              <a:ahLst/>
              <a:cxnLst/>
              <a:rect l="l" t="t" r="r" b="b"/>
              <a:pathLst>
                <a:path w="251947" h="2370029" extrusionOk="0">
                  <a:moveTo>
                    <a:pt x="119945" y="0"/>
                  </a:moveTo>
                  <a:lnTo>
                    <a:pt x="132002" y="0"/>
                  </a:lnTo>
                  <a:cubicBezTo>
                    <a:pt x="163813" y="0"/>
                    <a:pt x="194322" y="12637"/>
                    <a:pt x="216816" y="35131"/>
                  </a:cubicBezTo>
                  <a:cubicBezTo>
                    <a:pt x="239310" y="57625"/>
                    <a:pt x="251947" y="88134"/>
                    <a:pt x="251947" y="119945"/>
                  </a:cubicBezTo>
                  <a:lnTo>
                    <a:pt x="251947" y="2250084"/>
                  </a:lnTo>
                  <a:cubicBezTo>
                    <a:pt x="251947" y="2281895"/>
                    <a:pt x="239310" y="2312403"/>
                    <a:pt x="216816" y="2334898"/>
                  </a:cubicBezTo>
                  <a:cubicBezTo>
                    <a:pt x="194322" y="2357392"/>
                    <a:pt x="163813" y="2370029"/>
                    <a:pt x="132002" y="2370029"/>
                  </a:cubicBezTo>
                  <a:lnTo>
                    <a:pt x="119945" y="2370029"/>
                  </a:lnTo>
                  <a:cubicBezTo>
                    <a:pt x="88134" y="2370029"/>
                    <a:pt x="57625" y="2357392"/>
                    <a:pt x="35131" y="2334898"/>
                  </a:cubicBezTo>
                  <a:cubicBezTo>
                    <a:pt x="12637" y="2312403"/>
                    <a:pt x="0" y="2281895"/>
                    <a:pt x="0" y="2250084"/>
                  </a:cubicBezTo>
                  <a:lnTo>
                    <a:pt x="0" y="119945"/>
                  </a:lnTo>
                  <a:cubicBezTo>
                    <a:pt x="0" y="88134"/>
                    <a:pt x="12637" y="57625"/>
                    <a:pt x="35131" y="35131"/>
                  </a:cubicBezTo>
                  <a:cubicBezTo>
                    <a:pt x="57625" y="12637"/>
                    <a:pt x="88134" y="0"/>
                    <a:pt x="11994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g37967868bcc_0_872"/>
            <p:cNvSpPr txBox="1"/>
            <p:nvPr/>
          </p:nvSpPr>
          <p:spPr>
            <a:xfrm>
              <a:off x="0" y="-38100"/>
              <a:ext cx="252000" cy="2408100"/>
            </a:xfrm>
            <a:prstGeom prst="rect">
              <a:avLst/>
            </a:prstGeom>
            <a:noFill/>
            <a:ln>
              <a:noFill/>
            </a:ln>
          </p:spPr>
          <p:txBody>
            <a:bodyPr spcFirstLastPara="1" wrap="square" lIns="51400" tIns="51400" rIns="51400" bIns="51400" anchor="ctr" anchorCtr="0">
              <a:noAutofit/>
            </a:bodyPr>
            <a:lstStyle/>
            <a:p>
              <a:pPr marL="0" marR="0" lvl="0" indent="0" algn="ctr" rtl="0">
                <a:lnSpc>
                  <a:spcPct val="104222"/>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39" name="Google Shape;839;g37967868bcc_0_872"/>
          <p:cNvGrpSpPr/>
          <p:nvPr/>
        </p:nvGrpSpPr>
        <p:grpSpPr>
          <a:xfrm>
            <a:off x="6768403" y="443307"/>
            <a:ext cx="968386" cy="9253958"/>
            <a:chOff x="0" y="-38100"/>
            <a:chExt cx="252000" cy="2408129"/>
          </a:xfrm>
        </p:grpSpPr>
        <p:sp>
          <p:nvSpPr>
            <p:cNvPr id="840" name="Google Shape;840;g37967868bcc_0_872"/>
            <p:cNvSpPr/>
            <p:nvPr/>
          </p:nvSpPr>
          <p:spPr>
            <a:xfrm>
              <a:off x="0" y="0"/>
              <a:ext cx="251947" cy="2370029"/>
            </a:xfrm>
            <a:custGeom>
              <a:avLst/>
              <a:gdLst/>
              <a:ahLst/>
              <a:cxnLst/>
              <a:rect l="l" t="t" r="r" b="b"/>
              <a:pathLst>
                <a:path w="251947" h="2370029" extrusionOk="0">
                  <a:moveTo>
                    <a:pt x="119945" y="0"/>
                  </a:moveTo>
                  <a:lnTo>
                    <a:pt x="132002" y="0"/>
                  </a:lnTo>
                  <a:cubicBezTo>
                    <a:pt x="163813" y="0"/>
                    <a:pt x="194322" y="12637"/>
                    <a:pt x="216816" y="35131"/>
                  </a:cubicBezTo>
                  <a:cubicBezTo>
                    <a:pt x="239310" y="57625"/>
                    <a:pt x="251947" y="88134"/>
                    <a:pt x="251947" y="119945"/>
                  </a:cubicBezTo>
                  <a:lnTo>
                    <a:pt x="251947" y="2250084"/>
                  </a:lnTo>
                  <a:cubicBezTo>
                    <a:pt x="251947" y="2281895"/>
                    <a:pt x="239310" y="2312403"/>
                    <a:pt x="216816" y="2334898"/>
                  </a:cubicBezTo>
                  <a:cubicBezTo>
                    <a:pt x="194322" y="2357392"/>
                    <a:pt x="163813" y="2370029"/>
                    <a:pt x="132002" y="2370029"/>
                  </a:cubicBezTo>
                  <a:lnTo>
                    <a:pt x="119945" y="2370029"/>
                  </a:lnTo>
                  <a:cubicBezTo>
                    <a:pt x="88134" y="2370029"/>
                    <a:pt x="57625" y="2357392"/>
                    <a:pt x="35131" y="2334898"/>
                  </a:cubicBezTo>
                  <a:cubicBezTo>
                    <a:pt x="12637" y="2312403"/>
                    <a:pt x="0" y="2281895"/>
                    <a:pt x="0" y="2250084"/>
                  </a:cubicBezTo>
                  <a:lnTo>
                    <a:pt x="0" y="119945"/>
                  </a:lnTo>
                  <a:cubicBezTo>
                    <a:pt x="0" y="88134"/>
                    <a:pt x="12637" y="57625"/>
                    <a:pt x="35131" y="35131"/>
                  </a:cubicBezTo>
                  <a:cubicBezTo>
                    <a:pt x="57625" y="12637"/>
                    <a:pt x="88134" y="0"/>
                    <a:pt x="11994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g37967868bcc_0_872"/>
            <p:cNvSpPr txBox="1"/>
            <p:nvPr/>
          </p:nvSpPr>
          <p:spPr>
            <a:xfrm>
              <a:off x="0" y="-38100"/>
              <a:ext cx="252000" cy="2408100"/>
            </a:xfrm>
            <a:prstGeom prst="rect">
              <a:avLst/>
            </a:prstGeom>
            <a:noFill/>
            <a:ln>
              <a:noFill/>
            </a:ln>
          </p:spPr>
          <p:txBody>
            <a:bodyPr spcFirstLastPara="1" wrap="square" lIns="51400" tIns="51400" rIns="51400" bIns="51400" anchor="ctr" anchorCtr="0">
              <a:noAutofit/>
            </a:bodyPr>
            <a:lstStyle/>
            <a:p>
              <a:pPr marL="0" marR="0" lvl="0" indent="0" algn="ctr" rtl="0">
                <a:lnSpc>
                  <a:spcPct val="104222"/>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42" name="Google Shape;842;g37967868bcc_0_872"/>
          <p:cNvGrpSpPr/>
          <p:nvPr/>
        </p:nvGrpSpPr>
        <p:grpSpPr>
          <a:xfrm>
            <a:off x="7894044" y="443307"/>
            <a:ext cx="968386" cy="9253958"/>
            <a:chOff x="0" y="-38100"/>
            <a:chExt cx="252000" cy="2408129"/>
          </a:xfrm>
        </p:grpSpPr>
        <p:sp>
          <p:nvSpPr>
            <p:cNvPr id="843" name="Google Shape;843;g37967868bcc_0_872"/>
            <p:cNvSpPr/>
            <p:nvPr/>
          </p:nvSpPr>
          <p:spPr>
            <a:xfrm>
              <a:off x="0" y="0"/>
              <a:ext cx="251947" cy="2370029"/>
            </a:xfrm>
            <a:custGeom>
              <a:avLst/>
              <a:gdLst/>
              <a:ahLst/>
              <a:cxnLst/>
              <a:rect l="l" t="t" r="r" b="b"/>
              <a:pathLst>
                <a:path w="251947" h="2370029" extrusionOk="0">
                  <a:moveTo>
                    <a:pt x="119945" y="0"/>
                  </a:moveTo>
                  <a:lnTo>
                    <a:pt x="132002" y="0"/>
                  </a:lnTo>
                  <a:cubicBezTo>
                    <a:pt x="163813" y="0"/>
                    <a:pt x="194322" y="12637"/>
                    <a:pt x="216816" y="35131"/>
                  </a:cubicBezTo>
                  <a:cubicBezTo>
                    <a:pt x="239310" y="57625"/>
                    <a:pt x="251947" y="88134"/>
                    <a:pt x="251947" y="119945"/>
                  </a:cubicBezTo>
                  <a:lnTo>
                    <a:pt x="251947" y="2250084"/>
                  </a:lnTo>
                  <a:cubicBezTo>
                    <a:pt x="251947" y="2281895"/>
                    <a:pt x="239310" y="2312403"/>
                    <a:pt x="216816" y="2334898"/>
                  </a:cubicBezTo>
                  <a:cubicBezTo>
                    <a:pt x="194322" y="2357392"/>
                    <a:pt x="163813" y="2370029"/>
                    <a:pt x="132002" y="2370029"/>
                  </a:cubicBezTo>
                  <a:lnTo>
                    <a:pt x="119945" y="2370029"/>
                  </a:lnTo>
                  <a:cubicBezTo>
                    <a:pt x="88134" y="2370029"/>
                    <a:pt x="57625" y="2357392"/>
                    <a:pt x="35131" y="2334898"/>
                  </a:cubicBezTo>
                  <a:cubicBezTo>
                    <a:pt x="12637" y="2312403"/>
                    <a:pt x="0" y="2281895"/>
                    <a:pt x="0" y="2250084"/>
                  </a:cubicBezTo>
                  <a:lnTo>
                    <a:pt x="0" y="119945"/>
                  </a:lnTo>
                  <a:cubicBezTo>
                    <a:pt x="0" y="88134"/>
                    <a:pt x="12637" y="57625"/>
                    <a:pt x="35131" y="35131"/>
                  </a:cubicBezTo>
                  <a:cubicBezTo>
                    <a:pt x="57625" y="12637"/>
                    <a:pt x="88134" y="0"/>
                    <a:pt x="11994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g37967868bcc_0_872"/>
            <p:cNvSpPr txBox="1"/>
            <p:nvPr/>
          </p:nvSpPr>
          <p:spPr>
            <a:xfrm>
              <a:off x="0" y="-38100"/>
              <a:ext cx="252000" cy="2408100"/>
            </a:xfrm>
            <a:prstGeom prst="rect">
              <a:avLst/>
            </a:prstGeom>
            <a:noFill/>
            <a:ln>
              <a:noFill/>
            </a:ln>
          </p:spPr>
          <p:txBody>
            <a:bodyPr spcFirstLastPara="1" wrap="square" lIns="51400" tIns="51400" rIns="51400" bIns="51400" anchor="ctr" anchorCtr="0">
              <a:noAutofit/>
            </a:bodyPr>
            <a:lstStyle/>
            <a:p>
              <a:pPr marL="0" marR="0" lvl="0" indent="0" algn="ctr" rtl="0">
                <a:lnSpc>
                  <a:spcPct val="104222"/>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45" name="Google Shape;845;g37967868bcc_0_872"/>
          <p:cNvGrpSpPr/>
          <p:nvPr/>
        </p:nvGrpSpPr>
        <p:grpSpPr>
          <a:xfrm>
            <a:off x="9019685" y="443307"/>
            <a:ext cx="968386" cy="9253958"/>
            <a:chOff x="0" y="-38100"/>
            <a:chExt cx="252000" cy="2408129"/>
          </a:xfrm>
        </p:grpSpPr>
        <p:sp>
          <p:nvSpPr>
            <p:cNvPr id="846" name="Google Shape;846;g37967868bcc_0_872"/>
            <p:cNvSpPr/>
            <p:nvPr/>
          </p:nvSpPr>
          <p:spPr>
            <a:xfrm>
              <a:off x="0" y="0"/>
              <a:ext cx="251947" cy="2370029"/>
            </a:xfrm>
            <a:custGeom>
              <a:avLst/>
              <a:gdLst/>
              <a:ahLst/>
              <a:cxnLst/>
              <a:rect l="l" t="t" r="r" b="b"/>
              <a:pathLst>
                <a:path w="251947" h="2370029" extrusionOk="0">
                  <a:moveTo>
                    <a:pt x="119945" y="0"/>
                  </a:moveTo>
                  <a:lnTo>
                    <a:pt x="132002" y="0"/>
                  </a:lnTo>
                  <a:cubicBezTo>
                    <a:pt x="163813" y="0"/>
                    <a:pt x="194322" y="12637"/>
                    <a:pt x="216816" y="35131"/>
                  </a:cubicBezTo>
                  <a:cubicBezTo>
                    <a:pt x="239310" y="57625"/>
                    <a:pt x="251947" y="88134"/>
                    <a:pt x="251947" y="119945"/>
                  </a:cubicBezTo>
                  <a:lnTo>
                    <a:pt x="251947" y="2250084"/>
                  </a:lnTo>
                  <a:cubicBezTo>
                    <a:pt x="251947" y="2281895"/>
                    <a:pt x="239310" y="2312403"/>
                    <a:pt x="216816" y="2334898"/>
                  </a:cubicBezTo>
                  <a:cubicBezTo>
                    <a:pt x="194322" y="2357392"/>
                    <a:pt x="163813" y="2370029"/>
                    <a:pt x="132002" y="2370029"/>
                  </a:cubicBezTo>
                  <a:lnTo>
                    <a:pt x="119945" y="2370029"/>
                  </a:lnTo>
                  <a:cubicBezTo>
                    <a:pt x="88134" y="2370029"/>
                    <a:pt x="57625" y="2357392"/>
                    <a:pt x="35131" y="2334898"/>
                  </a:cubicBezTo>
                  <a:cubicBezTo>
                    <a:pt x="12637" y="2312403"/>
                    <a:pt x="0" y="2281895"/>
                    <a:pt x="0" y="2250084"/>
                  </a:cubicBezTo>
                  <a:lnTo>
                    <a:pt x="0" y="119945"/>
                  </a:lnTo>
                  <a:cubicBezTo>
                    <a:pt x="0" y="88134"/>
                    <a:pt x="12637" y="57625"/>
                    <a:pt x="35131" y="35131"/>
                  </a:cubicBezTo>
                  <a:cubicBezTo>
                    <a:pt x="57625" y="12637"/>
                    <a:pt x="88134" y="0"/>
                    <a:pt x="11994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g37967868bcc_0_872"/>
            <p:cNvSpPr txBox="1"/>
            <p:nvPr/>
          </p:nvSpPr>
          <p:spPr>
            <a:xfrm>
              <a:off x="0" y="-38100"/>
              <a:ext cx="252000" cy="2408100"/>
            </a:xfrm>
            <a:prstGeom prst="rect">
              <a:avLst/>
            </a:prstGeom>
            <a:noFill/>
            <a:ln>
              <a:noFill/>
            </a:ln>
          </p:spPr>
          <p:txBody>
            <a:bodyPr spcFirstLastPara="1" wrap="square" lIns="51400" tIns="51400" rIns="51400" bIns="51400" anchor="ctr" anchorCtr="0">
              <a:noAutofit/>
            </a:bodyPr>
            <a:lstStyle/>
            <a:p>
              <a:pPr marL="0" marR="0" lvl="0" indent="0" algn="ctr" rtl="0">
                <a:lnSpc>
                  <a:spcPct val="104222"/>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48" name="Google Shape;848;g37967868bcc_0_872"/>
          <p:cNvGrpSpPr/>
          <p:nvPr/>
        </p:nvGrpSpPr>
        <p:grpSpPr>
          <a:xfrm>
            <a:off x="787019" y="1259224"/>
            <a:ext cx="4691932" cy="7754448"/>
            <a:chOff x="0" y="-8037"/>
            <a:chExt cx="6255909" cy="10339264"/>
          </a:xfrm>
        </p:grpSpPr>
        <p:sp>
          <p:nvSpPr>
            <p:cNvPr id="849" name="Google Shape;849;g37967868bcc_0_872"/>
            <p:cNvSpPr txBox="1"/>
            <p:nvPr/>
          </p:nvSpPr>
          <p:spPr>
            <a:xfrm>
              <a:off x="10" y="-8037"/>
              <a:ext cx="35517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Ajuste de horário de atendimento</a:t>
              </a:r>
              <a:endParaRPr sz="1400" b="0" i="0" u="none" strike="noStrike" cap="none">
                <a:solidFill>
                  <a:srgbClr val="000000"/>
                </a:solidFill>
                <a:latin typeface="Arial"/>
                <a:ea typeface="Arial"/>
                <a:cs typeface="Arial"/>
                <a:sym typeface="Arial"/>
              </a:endParaRPr>
            </a:p>
          </p:txBody>
        </p:sp>
        <p:sp>
          <p:nvSpPr>
            <p:cNvPr id="850" name="Google Shape;850;g37967868bcc_0_872"/>
            <p:cNvSpPr txBox="1"/>
            <p:nvPr/>
          </p:nvSpPr>
          <p:spPr>
            <a:xfrm>
              <a:off x="11" y="330084"/>
              <a:ext cx="27567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Cadastro de atendente</a:t>
              </a:r>
              <a:endParaRPr sz="1400" b="0" i="0" u="none" strike="noStrike" cap="none">
                <a:solidFill>
                  <a:srgbClr val="000000"/>
                </a:solidFill>
                <a:latin typeface="Arial"/>
                <a:ea typeface="Arial"/>
                <a:cs typeface="Arial"/>
                <a:sym typeface="Arial"/>
              </a:endParaRPr>
            </a:p>
          </p:txBody>
        </p:sp>
        <p:sp>
          <p:nvSpPr>
            <p:cNvPr id="851" name="Google Shape;851;g37967868bcc_0_872"/>
            <p:cNvSpPr txBox="1"/>
            <p:nvPr/>
          </p:nvSpPr>
          <p:spPr>
            <a:xfrm>
              <a:off x="11" y="681929"/>
              <a:ext cx="32343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Abertura de chamado no Blip</a:t>
              </a:r>
              <a:endParaRPr sz="1400" b="0" i="0" u="none" strike="noStrike" cap="none">
                <a:solidFill>
                  <a:srgbClr val="000000"/>
                </a:solidFill>
                <a:latin typeface="Arial"/>
                <a:ea typeface="Arial"/>
                <a:cs typeface="Arial"/>
                <a:sym typeface="Arial"/>
              </a:endParaRPr>
            </a:p>
          </p:txBody>
        </p:sp>
        <p:sp>
          <p:nvSpPr>
            <p:cNvPr id="852" name="Google Shape;852;g37967868bcc_0_872"/>
            <p:cNvSpPr txBox="1"/>
            <p:nvPr/>
          </p:nvSpPr>
          <p:spPr>
            <a:xfrm>
              <a:off x="12" y="1067726"/>
              <a:ext cx="35517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Suporte via ITOC (Helpdesk)</a:t>
              </a:r>
              <a:endParaRPr sz="1400" b="0" i="0" u="none" strike="noStrike" cap="none">
                <a:solidFill>
                  <a:srgbClr val="000000"/>
                </a:solidFill>
                <a:latin typeface="Arial"/>
                <a:ea typeface="Arial"/>
                <a:cs typeface="Arial"/>
                <a:sym typeface="Arial"/>
              </a:endParaRPr>
            </a:p>
          </p:txBody>
        </p:sp>
        <p:sp>
          <p:nvSpPr>
            <p:cNvPr id="853" name="Google Shape;853;g37967868bcc_0_872"/>
            <p:cNvSpPr txBox="1"/>
            <p:nvPr/>
          </p:nvSpPr>
          <p:spPr>
            <a:xfrm>
              <a:off x="11" y="1433199"/>
              <a:ext cx="52131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Criação de fila/regras simples de atendimento</a:t>
              </a:r>
              <a:endParaRPr sz="1400" b="0" i="0" u="none" strike="noStrike" cap="none">
                <a:solidFill>
                  <a:srgbClr val="000000"/>
                </a:solidFill>
                <a:latin typeface="Arial"/>
                <a:ea typeface="Arial"/>
                <a:cs typeface="Arial"/>
                <a:sym typeface="Arial"/>
              </a:endParaRPr>
            </a:p>
          </p:txBody>
        </p:sp>
        <p:sp>
          <p:nvSpPr>
            <p:cNvPr id="854" name="Google Shape;854;g37967868bcc_0_872"/>
            <p:cNvSpPr txBox="1"/>
            <p:nvPr/>
          </p:nvSpPr>
          <p:spPr>
            <a:xfrm>
              <a:off x="14" y="1798631"/>
              <a:ext cx="53922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Ajuste de fraseologia (textos simples)</a:t>
              </a:r>
              <a:endParaRPr sz="1400" b="0" i="0" u="none" strike="noStrike" cap="none">
                <a:solidFill>
                  <a:srgbClr val="000000"/>
                </a:solidFill>
                <a:latin typeface="Arial"/>
                <a:ea typeface="Arial"/>
                <a:cs typeface="Arial"/>
                <a:sym typeface="Arial"/>
              </a:endParaRPr>
            </a:p>
          </p:txBody>
        </p:sp>
        <p:sp>
          <p:nvSpPr>
            <p:cNvPr id="855" name="Google Shape;855;g37967868bcc_0_872"/>
            <p:cNvSpPr txBox="1"/>
            <p:nvPr/>
          </p:nvSpPr>
          <p:spPr>
            <a:xfrm>
              <a:off x="13" y="2164064"/>
              <a:ext cx="45162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Análise de tickets no transbordo</a:t>
              </a:r>
              <a:endParaRPr sz="1400" b="0" i="0" u="none" strike="noStrike" cap="none">
                <a:solidFill>
                  <a:srgbClr val="000000"/>
                </a:solidFill>
                <a:latin typeface="Arial"/>
                <a:ea typeface="Arial"/>
                <a:cs typeface="Arial"/>
                <a:sym typeface="Arial"/>
              </a:endParaRPr>
            </a:p>
          </p:txBody>
        </p:sp>
        <p:sp>
          <p:nvSpPr>
            <p:cNvPr id="856" name="Google Shape;856;g37967868bcc_0_872"/>
            <p:cNvSpPr txBox="1"/>
            <p:nvPr/>
          </p:nvSpPr>
          <p:spPr>
            <a:xfrm>
              <a:off x="11" y="2529494"/>
              <a:ext cx="52131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Criação de modelo de mensagem (disparo ativo)</a:t>
              </a:r>
              <a:endParaRPr sz="1400" b="0" i="0" u="none" strike="noStrike" cap="none">
                <a:solidFill>
                  <a:srgbClr val="000000"/>
                </a:solidFill>
                <a:latin typeface="Arial"/>
                <a:ea typeface="Arial"/>
                <a:cs typeface="Arial"/>
                <a:sym typeface="Arial"/>
              </a:endParaRPr>
            </a:p>
          </p:txBody>
        </p:sp>
        <p:sp>
          <p:nvSpPr>
            <p:cNvPr id="857" name="Google Shape;857;g37967868bcc_0_872"/>
            <p:cNvSpPr txBox="1"/>
            <p:nvPr/>
          </p:nvSpPr>
          <p:spPr>
            <a:xfrm>
              <a:off x="13" y="2894966"/>
              <a:ext cx="47349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Adição de direcionamento para ativo</a:t>
              </a:r>
              <a:endParaRPr sz="1400" b="0" i="0" u="none" strike="noStrike" cap="none">
                <a:solidFill>
                  <a:srgbClr val="000000"/>
                </a:solidFill>
                <a:latin typeface="Arial"/>
                <a:ea typeface="Arial"/>
                <a:cs typeface="Arial"/>
                <a:sym typeface="Arial"/>
              </a:endParaRPr>
            </a:p>
          </p:txBody>
        </p:sp>
        <p:sp>
          <p:nvSpPr>
            <p:cNvPr id="858" name="Google Shape;858;g37967868bcc_0_872"/>
            <p:cNvSpPr txBox="1"/>
            <p:nvPr/>
          </p:nvSpPr>
          <p:spPr>
            <a:xfrm>
              <a:off x="15" y="3260397"/>
              <a:ext cx="40380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Evolução de fluxos simples</a:t>
              </a:r>
              <a:endParaRPr sz="1400" b="0" i="0" u="none" strike="noStrike" cap="none">
                <a:solidFill>
                  <a:srgbClr val="000000"/>
                </a:solidFill>
                <a:latin typeface="Arial"/>
                <a:ea typeface="Arial"/>
                <a:cs typeface="Arial"/>
                <a:sym typeface="Arial"/>
              </a:endParaRPr>
            </a:p>
          </p:txBody>
        </p:sp>
        <p:sp>
          <p:nvSpPr>
            <p:cNvPr id="859" name="Google Shape;859;g37967868bcc_0_872"/>
            <p:cNvSpPr txBox="1"/>
            <p:nvPr/>
          </p:nvSpPr>
          <p:spPr>
            <a:xfrm>
              <a:off x="12" y="3625829"/>
              <a:ext cx="47349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Criação e ajustes de dashboards básicos</a:t>
              </a:r>
              <a:endParaRPr sz="1400" b="0" i="0" u="none" strike="noStrike" cap="none">
                <a:solidFill>
                  <a:srgbClr val="000000"/>
                </a:solidFill>
                <a:latin typeface="Arial"/>
                <a:ea typeface="Arial"/>
                <a:cs typeface="Arial"/>
                <a:sym typeface="Arial"/>
              </a:endParaRPr>
            </a:p>
          </p:txBody>
        </p:sp>
        <p:sp>
          <p:nvSpPr>
            <p:cNvPr id="860" name="Google Shape;860;g37967868bcc_0_872"/>
            <p:cNvSpPr txBox="1"/>
            <p:nvPr/>
          </p:nvSpPr>
          <p:spPr>
            <a:xfrm>
              <a:off x="12" y="3991265"/>
              <a:ext cx="50466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Inclusão de APIs documentadas nos fluxos</a:t>
              </a:r>
              <a:endParaRPr sz="1400" b="0" i="0" u="none" strike="noStrike" cap="none">
                <a:solidFill>
                  <a:srgbClr val="000000"/>
                </a:solidFill>
                <a:latin typeface="Arial"/>
                <a:ea typeface="Arial"/>
                <a:cs typeface="Arial"/>
                <a:sym typeface="Arial"/>
              </a:endParaRPr>
            </a:p>
          </p:txBody>
        </p:sp>
        <p:sp>
          <p:nvSpPr>
            <p:cNvPr id="861" name="Google Shape;861;g37967868bcc_0_872"/>
            <p:cNvSpPr txBox="1"/>
            <p:nvPr/>
          </p:nvSpPr>
          <p:spPr>
            <a:xfrm>
              <a:off x="12" y="4356738"/>
              <a:ext cx="53922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Análise de relatórios de falhas de envio ativo</a:t>
              </a:r>
              <a:endParaRPr sz="1400" b="0" i="0" u="none" strike="noStrike" cap="none">
                <a:solidFill>
                  <a:srgbClr val="000000"/>
                </a:solidFill>
                <a:latin typeface="Arial"/>
                <a:ea typeface="Arial"/>
                <a:cs typeface="Arial"/>
                <a:sym typeface="Arial"/>
              </a:endParaRPr>
            </a:p>
          </p:txBody>
        </p:sp>
        <p:sp>
          <p:nvSpPr>
            <p:cNvPr id="862" name="Google Shape;862;g37967868bcc_0_872"/>
            <p:cNvSpPr txBox="1"/>
            <p:nvPr/>
          </p:nvSpPr>
          <p:spPr>
            <a:xfrm>
              <a:off x="8" y="4722161"/>
              <a:ext cx="56229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Evolução de fluxos complexos (com regras, menus, segmentações)</a:t>
              </a:r>
              <a:endParaRPr sz="1400" b="0" i="0" u="none" strike="noStrike" cap="none">
                <a:solidFill>
                  <a:srgbClr val="000000"/>
                </a:solidFill>
                <a:latin typeface="Arial"/>
                <a:ea typeface="Arial"/>
                <a:cs typeface="Arial"/>
                <a:sym typeface="Arial"/>
              </a:endParaRPr>
            </a:p>
          </p:txBody>
        </p:sp>
        <p:sp>
          <p:nvSpPr>
            <p:cNvPr id="863" name="Google Shape;863;g37967868bcc_0_872"/>
            <p:cNvSpPr txBox="1"/>
            <p:nvPr/>
          </p:nvSpPr>
          <p:spPr>
            <a:xfrm>
              <a:off x="9" y="5087597"/>
              <a:ext cx="62559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Curadoria de fluxo com base em dados (Google Sheets, Excel, BI simples)</a:t>
              </a:r>
              <a:endParaRPr sz="1400" b="0" i="0" u="none" strike="noStrike" cap="none">
                <a:solidFill>
                  <a:srgbClr val="000000"/>
                </a:solidFill>
                <a:latin typeface="Arial"/>
                <a:ea typeface="Arial"/>
                <a:cs typeface="Arial"/>
                <a:sym typeface="Arial"/>
              </a:endParaRPr>
            </a:p>
          </p:txBody>
        </p:sp>
        <p:sp>
          <p:nvSpPr>
            <p:cNvPr id="864" name="Google Shape;864;g37967868bcc_0_872"/>
            <p:cNvSpPr txBox="1"/>
            <p:nvPr/>
          </p:nvSpPr>
          <p:spPr>
            <a:xfrm>
              <a:off x="8" y="5453029"/>
              <a:ext cx="62277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Integração de canal personalizado (Webchat, redes sociais, outros canais)</a:t>
              </a:r>
              <a:endParaRPr sz="1400" b="0" i="0" u="none" strike="noStrike" cap="none">
                <a:solidFill>
                  <a:srgbClr val="000000"/>
                </a:solidFill>
                <a:latin typeface="Arial"/>
                <a:ea typeface="Arial"/>
                <a:cs typeface="Arial"/>
                <a:sym typeface="Arial"/>
              </a:endParaRPr>
            </a:p>
          </p:txBody>
        </p:sp>
        <p:sp>
          <p:nvSpPr>
            <p:cNvPr id="865" name="Google Shape;865;g37967868bcc_0_872"/>
            <p:cNvSpPr txBox="1"/>
            <p:nvPr/>
          </p:nvSpPr>
          <p:spPr>
            <a:xfrm>
              <a:off x="9" y="5818471"/>
              <a:ext cx="52131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Treinamento técnico (criação de fluxos na plataforma Blip)</a:t>
              </a:r>
              <a:endParaRPr sz="1400" b="0" i="0" u="none" strike="noStrike" cap="none">
                <a:solidFill>
                  <a:srgbClr val="000000"/>
                </a:solidFill>
                <a:latin typeface="Arial"/>
                <a:ea typeface="Arial"/>
                <a:cs typeface="Arial"/>
                <a:sym typeface="Arial"/>
              </a:endParaRPr>
            </a:p>
          </p:txBody>
        </p:sp>
        <p:sp>
          <p:nvSpPr>
            <p:cNvPr id="866" name="Google Shape;866;g37967868bcc_0_872"/>
            <p:cNvSpPr txBox="1"/>
            <p:nvPr/>
          </p:nvSpPr>
          <p:spPr>
            <a:xfrm>
              <a:off x="9" y="6183924"/>
              <a:ext cx="47349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Construção de dashboards com análise avançada</a:t>
              </a:r>
              <a:endParaRPr sz="1400" b="0" i="0" u="none" strike="noStrike" cap="none">
                <a:solidFill>
                  <a:srgbClr val="000000"/>
                </a:solidFill>
                <a:latin typeface="Arial"/>
                <a:ea typeface="Arial"/>
                <a:cs typeface="Arial"/>
                <a:sym typeface="Arial"/>
              </a:endParaRPr>
            </a:p>
          </p:txBody>
        </p:sp>
        <p:sp>
          <p:nvSpPr>
            <p:cNvPr id="867" name="Google Shape;867;g37967868bcc_0_872"/>
            <p:cNvSpPr txBox="1"/>
            <p:nvPr/>
          </p:nvSpPr>
          <p:spPr>
            <a:xfrm>
              <a:off x="10" y="6549365"/>
              <a:ext cx="43053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Suporte para integrações com múltiplas APIs</a:t>
              </a:r>
              <a:endParaRPr sz="1400" b="0" i="0" u="none" strike="noStrike" cap="none">
                <a:solidFill>
                  <a:srgbClr val="000000"/>
                </a:solidFill>
                <a:latin typeface="Arial"/>
                <a:ea typeface="Arial"/>
                <a:cs typeface="Arial"/>
                <a:sym typeface="Arial"/>
              </a:endParaRPr>
            </a:p>
          </p:txBody>
        </p:sp>
        <p:sp>
          <p:nvSpPr>
            <p:cNvPr id="868" name="Google Shape;868;g37967868bcc_0_872"/>
            <p:cNvSpPr txBox="1"/>
            <p:nvPr/>
          </p:nvSpPr>
          <p:spPr>
            <a:xfrm>
              <a:off x="13" y="6914796"/>
              <a:ext cx="30882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Suporte via WhatsApp</a:t>
              </a:r>
              <a:endParaRPr sz="1400" b="0" i="0" u="none" strike="noStrike" cap="none">
                <a:solidFill>
                  <a:srgbClr val="000000"/>
                </a:solidFill>
                <a:latin typeface="Arial"/>
                <a:ea typeface="Arial"/>
                <a:cs typeface="Arial"/>
                <a:sym typeface="Arial"/>
              </a:endParaRPr>
            </a:p>
          </p:txBody>
        </p:sp>
        <p:sp>
          <p:nvSpPr>
            <p:cNvPr id="869" name="Google Shape;869;g37967868bcc_0_872"/>
            <p:cNvSpPr txBox="1"/>
            <p:nvPr/>
          </p:nvSpPr>
          <p:spPr>
            <a:xfrm>
              <a:off x="12" y="7280233"/>
              <a:ext cx="40380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Implementação de IA Generativa</a:t>
              </a:r>
              <a:endParaRPr sz="1400" b="0" i="0" u="none" strike="noStrike" cap="none">
                <a:solidFill>
                  <a:srgbClr val="000000"/>
                </a:solidFill>
                <a:latin typeface="Arial"/>
                <a:ea typeface="Arial"/>
                <a:cs typeface="Arial"/>
                <a:sym typeface="Arial"/>
              </a:endParaRPr>
            </a:p>
          </p:txBody>
        </p:sp>
        <p:sp>
          <p:nvSpPr>
            <p:cNvPr id="870" name="Google Shape;870;g37967868bcc_0_872"/>
            <p:cNvSpPr txBox="1"/>
            <p:nvPr/>
          </p:nvSpPr>
          <p:spPr>
            <a:xfrm>
              <a:off x="9" y="7645693"/>
              <a:ext cx="56229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Curadoria contínua da IA com base em logs e comportamentos</a:t>
              </a:r>
              <a:endParaRPr sz="1400" b="0" i="0" u="none" strike="noStrike" cap="none">
                <a:solidFill>
                  <a:srgbClr val="000000"/>
                </a:solidFill>
                <a:latin typeface="Arial"/>
                <a:ea typeface="Arial"/>
                <a:cs typeface="Arial"/>
                <a:sym typeface="Arial"/>
              </a:endParaRPr>
            </a:p>
          </p:txBody>
        </p:sp>
        <p:sp>
          <p:nvSpPr>
            <p:cNvPr id="871" name="Google Shape;871;g37967868bcc_0_872"/>
            <p:cNvSpPr txBox="1"/>
            <p:nvPr/>
          </p:nvSpPr>
          <p:spPr>
            <a:xfrm>
              <a:off x="10" y="8011131"/>
              <a:ext cx="46434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Criação de prompts personalizados por jornada</a:t>
              </a:r>
              <a:endParaRPr sz="1400" b="0" i="0" u="none" strike="noStrike" cap="none">
                <a:solidFill>
                  <a:srgbClr val="000000"/>
                </a:solidFill>
                <a:latin typeface="Arial"/>
                <a:ea typeface="Arial"/>
                <a:cs typeface="Arial"/>
                <a:sym typeface="Arial"/>
              </a:endParaRPr>
            </a:p>
          </p:txBody>
        </p:sp>
        <p:sp>
          <p:nvSpPr>
            <p:cNvPr id="872" name="Google Shape;872;g37967868bcc_0_872"/>
            <p:cNvSpPr txBox="1"/>
            <p:nvPr/>
          </p:nvSpPr>
          <p:spPr>
            <a:xfrm>
              <a:off x="10" y="8376564"/>
              <a:ext cx="35517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Construção de APIs sob demanda</a:t>
              </a:r>
              <a:endParaRPr sz="1400" b="0" i="0" u="none" strike="noStrike" cap="none">
                <a:solidFill>
                  <a:srgbClr val="000000"/>
                </a:solidFill>
                <a:latin typeface="Arial"/>
                <a:ea typeface="Arial"/>
                <a:cs typeface="Arial"/>
                <a:sym typeface="Arial"/>
              </a:endParaRPr>
            </a:p>
          </p:txBody>
        </p:sp>
        <p:sp>
          <p:nvSpPr>
            <p:cNvPr id="873" name="Google Shape;873;g37967868bcc_0_872"/>
            <p:cNvSpPr txBox="1"/>
            <p:nvPr/>
          </p:nvSpPr>
          <p:spPr>
            <a:xfrm>
              <a:off x="9" y="8741997"/>
              <a:ext cx="37506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Hospedagem de APIs (infra gerenciada)</a:t>
              </a:r>
              <a:endParaRPr sz="1400" b="0" i="0" u="none" strike="noStrike" cap="none">
                <a:solidFill>
                  <a:srgbClr val="000000"/>
                </a:solidFill>
                <a:latin typeface="Arial"/>
                <a:ea typeface="Arial"/>
                <a:cs typeface="Arial"/>
                <a:sym typeface="Arial"/>
              </a:endParaRPr>
            </a:p>
          </p:txBody>
        </p:sp>
        <p:sp>
          <p:nvSpPr>
            <p:cNvPr id="874" name="Google Shape;874;g37967868bcc_0_872"/>
            <p:cNvSpPr txBox="1"/>
            <p:nvPr/>
          </p:nvSpPr>
          <p:spPr>
            <a:xfrm>
              <a:off x="9" y="9107425"/>
              <a:ext cx="56229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Integração com sistemas legados ou APIs sem documentação</a:t>
              </a:r>
              <a:endParaRPr sz="1400" b="0" i="0" u="none" strike="noStrike" cap="none">
                <a:solidFill>
                  <a:srgbClr val="000000"/>
                </a:solidFill>
                <a:latin typeface="Arial"/>
                <a:ea typeface="Arial"/>
                <a:cs typeface="Arial"/>
                <a:sym typeface="Arial"/>
              </a:endParaRPr>
            </a:p>
          </p:txBody>
        </p:sp>
        <p:sp>
          <p:nvSpPr>
            <p:cNvPr id="875" name="Google Shape;875;g37967868bcc_0_872"/>
            <p:cNvSpPr txBox="1"/>
            <p:nvPr/>
          </p:nvSpPr>
          <p:spPr>
            <a:xfrm>
              <a:off x="10" y="9472901"/>
              <a:ext cx="5929500" cy="2055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Treinamento técnico avançado (NLP, Builders, BI integrado)</a:t>
              </a:r>
              <a:endParaRPr sz="1400" b="0" i="0" u="none" strike="noStrike" cap="none">
                <a:solidFill>
                  <a:srgbClr val="000000"/>
                </a:solidFill>
                <a:latin typeface="Arial"/>
                <a:ea typeface="Arial"/>
                <a:cs typeface="Arial"/>
                <a:sym typeface="Arial"/>
              </a:endParaRPr>
            </a:p>
          </p:txBody>
        </p:sp>
        <p:sp>
          <p:nvSpPr>
            <p:cNvPr id="876" name="Google Shape;876;g37967868bcc_0_872"/>
            <p:cNvSpPr txBox="1"/>
            <p:nvPr/>
          </p:nvSpPr>
          <p:spPr>
            <a:xfrm>
              <a:off x="0" y="9838327"/>
              <a:ext cx="4305300" cy="492900"/>
            </a:xfrm>
            <a:prstGeom prst="rect">
              <a:avLst/>
            </a:prstGeom>
            <a:noFill/>
            <a:ln>
              <a:noFill/>
            </a:ln>
          </p:spPr>
          <p:txBody>
            <a:bodyPr spcFirstLastPara="1" wrap="square" lIns="0" tIns="0" rIns="0" bIns="0" anchor="t" anchorCtr="0">
              <a:spAutoFit/>
            </a:bodyPr>
            <a:lstStyle/>
            <a:p>
              <a:pPr marL="0" marR="0" lvl="0" indent="0" algn="l" rtl="0">
                <a:lnSpc>
                  <a:spcPct val="139960"/>
                </a:lnSpc>
                <a:spcBef>
                  <a:spcPts val="0"/>
                </a:spcBef>
                <a:spcAft>
                  <a:spcPts val="0"/>
                </a:spcAft>
                <a:buClr>
                  <a:srgbClr val="000000"/>
                </a:buClr>
                <a:buSzPts val="1001"/>
                <a:buFont typeface="Arial"/>
                <a:buNone/>
              </a:pPr>
              <a:r>
                <a:rPr lang="en-US" sz="1001" b="1" i="0" u="none" strike="noStrike" cap="none">
                  <a:solidFill>
                    <a:srgbClr val="201747"/>
                  </a:solidFill>
                  <a:latin typeface="Maven Pro Medium"/>
                  <a:ea typeface="Maven Pro Medium"/>
                  <a:cs typeface="Maven Pro Medium"/>
                  <a:sym typeface="Maven Pro Medium"/>
                </a:rPr>
                <a:t>• Relatórios de aderência e impacto da IA nas jornadas</a:t>
              </a:r>
              <a:endParaRPr sz="1400" b="0" i="0" u="none" strike="noStrike" cap="none">
                <a:solidFill>
                  <a:srgbClr val="000000"/>
                </a:solidFill>
                <a:latin typeface="Arial"/>
                <a:ea typeface="Arial"/>
                <a:cs typeface="Arial"/>
                <a:sym typeface="Arial"/>
              </a:endParaRPr>
            </a:p>
          </p:txBody>
        </p:sp>
      </p:grpSp>
      <p:grpSp>
        <p:nvGrpSpPr>
          <p:cNvPr id="877" name="Google Shape;877;g37967868bcc_0_872"/>
          <p:cNvGrpSpPr/>
          <p:nvPr/>
        </p:nvGrpSpPr>
        <p:grpSpPr>
          <a:xfrm>
            <a:off x="691570" y="1490345"/>
            <a:ext cx="4670775" cy="7854398"/>
            <a:chOff x="0" y="6350"/>
            <a:chExt cx="6227700" cy="10472531"/>
          </a:xfrm>
        </p:grpSpPr>
        <p:cxnSp>
          <p:nvCxnSpPr>
            <p:cNvPr id="878" name="Google Shape;878;g37967868bcc_0_872"/>
            <p:cNvCxnSpPr/>
            <p:nvPr/>
          </p:nvCxnSpPr>
          <p:spPr>
            <a:xfrm>
              <a:off x="0" y="6350"/>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879" name="Google Shape;879;g37967868bcc_0_872"/>
            <p:cNvCxnSpPr/>
            <p:nvPr/>
          </p:nvCxnSpPr>
          <p:spPr>
            <a:xfrm>
              <a:off x="0" y="1099820"/>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880" name="Google Shape;880;g37967868bcc_0_872"/>
            <p:cNvCxnSpPr/>
            <p:nvPr/>
          </p:nvCxnSpPr>
          <p:spPr>
            <a:xfrm>
              <a:off x="0" y="2193289"/>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881" name="Google Shape;881;g37967868bcc_0_872"/>
            <p:cNvCxnSpPr/>
            <p:nvPr/>
          </p:nvCxnSpPr>
          <p:spPr>
            <a:xfrm>
              <a:off x="0" y="3286759"/>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882" name="Google Shape;882;g37967868bcc_0_872"/>
            <p:cNvCxnSpPr/>
            <p:nvPr/>
          </p:nvCxnSpPr>
          <p:spPr>
            <a:xfrm>
              <a:off x="0" y="4380229"/>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883" name="Google Shape;883;g37967868bcc_0_872"/>
            <p:cNvCxnSpPr/>
            <p:nvPr/>
          </p:nvCxnSpPr>
          <p:spPr>
            <a:xfrm>
              <a:off x="0" y="5473699"/>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884" name="Google Shape;884;g37967868bcc_0_872"/>
            <p:cNvCxnSpPr/>
            <p:nvPr/>
          </p:nvCxnSpPr>
          <p:spPr>
            <a:xfrm>
              <a:off x="0" y="6567168"/>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885" name="Google Shape;885;g37967868bcc_0_872"/>
            <p:cNvCxnSpPr/>
            <p:nvPr/>
          </p:nvCxnSpPr>
          <p:spPr>
            <a:xfrm>
              <a:off x="0" y="7660638"/>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886" name="Google Shape;886;g37967868bcc_0_872"/>
            <p:cNvCxnSpPr/>
            <p:nvPr/>
          </p:nvCxnSpPr>
          <p:spPr>
            <a:xfrm>
              <a:off x="0" y="8754108"/>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887" name="Google Shape;887;g37967868bcc_0_872"/>
            <p:cNvCxnSpPr/>
            <p:nvPr/>
          </p:nvCxnSpPr>
          <p:spPr>
            <a:xfrm>
              <a:off x="0" y="370840"/>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888" name="Google Shape;888;g37967868bcc_0_872"/>
            <p:cNvCxnSpPr/>
            <p:nvPr/>
          </p:nvCxnSpPr>
          <p:spPr>
            <a:xfrm>
              <a:off x="0" y="1464310"/>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889" name="Google Shape;889;g37967868bcc_0_872"/>
            <p:cNvCxnSpPr/>
            <p:nvPr/>
          </p:nvCxnSpPr>
          <p:spPr>
            <a:xfrm>
              <a:off x="0" y="2557779"/>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890" name="Google Shape;890;g37967868bcc_0_872"/>
            <p:cNvCxnSpPr/>
            <p:nvPr/>
          </p:nvCxnSpPr>
          <p:spPr>
            <a:xfrm>
              <a:off x="0" y="3651249"/>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891" name="Google Shape;891;g37967868bcc_0_872"/>
            <p:cNvCxnSpPr/>
            <p:nvPr/>
          </p:nvCxnSpPr>
          <p:spPr>
            <a:xfrm>
              <a:off x="0" y="4744719"/>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892" name="Google Shape;892;g37967868bcc_0_872"/>
            <p:cNvCxnSpPr/>
            <p:nvPr/>
          </p:nvCxnSpPr>
          <p:spPr>
            <a:xfrm>
              <a:off x="0" y="5838188"/>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893" name="Google Shape;893;g37967868bcc_0_872"/>
            <p:cNvCxnSpPr/>
            <p:nvPr/>
          </p:nvCxnSpPr>
          <p:spPr>
            <a:xfrm>
              <a:off x="0" y="6931658"/>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894" name="Google Shape;894;g37967868bcc_0_872"/>
            <p:cNvCxnSpPr/>
            <p:nvPr/>
          </p:nvCxnSpPr>
          <p:spPr>
            <a:xfrm>
              <a:off x="0" y="8025128"/>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895" name="Google Shape;895;g37967868bcc_0_872"/>
            <p:cNvCxnSpPr/>
            <p:nvPr/>
          </p:nvCxnSpPr>
          <p:spPr>
            <a:xfrm>
              <a:off x="0" y="9118598"/>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896" name="Google Shape;896;g37967868bcc_0_872"/>
            <p:cNvCxnSpPr/>
            <p:nvPr/>
          </p:nvCxnSpPr>
          <p:spPr>
            <a:xfrm>
              <a:off x="0" y="735330"/>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897" name="Google Shape;897;g37967868bcc_0_872"/>
            <p:cNvCxnSpPr/>
            <p:nvPr/>
          </p:nvCxnSpPr>
          <p:spPr>
            <a:xfrm>
              <a:off x="0" y="1828800"/>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898" name="Google Shape;898;g37967868bcc_0_872"/>
            <p:cNvCxnSpPr/>
            <p:nvPr/>
          </p:nvCxnSpPr>
          <p:spPr>
            <a:xfrm>
              <a:off x="0" y="2922269"/>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899" name="Google Shape;899;g37967868bcc_0_872"/>
            <p:cNvCxnSpPr/>
            <p:nvPr/>
          </p:nvCxnSpPr>
          <p:spPr>
            <a:xfrm>
              <a:off x="0" y="4015739"/>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00" name="Google Shape;900;g37967868bcc_0_872"/>
            <p:cNvCxnSpPr/>
            <p:nvPr/>
          </p:nvCxnSpPr>
          <p:spPr>
            <a:xfrm>
              <a:off x="0" y="5109209"/>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01" name="Google Shape;901;g37967868bcc_0_872"/>
            <p:cNvCxnSpPr/>
            <p:nvPr/>
          </p:nvCxnSpPr>
          <p:spPr>
            <a:xfrm>
              <a:off x="0" y="6202678"/>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02" name="Google Shape;902;g37967868bcc_0_872"/>
            <p:cNvCxnSpPr/>
            <p:nvPr/>
          </p:nvCxnSpPr>
          <p:spPr>
            <a:xfrm>
              <a:off x="0" y="7296148"/>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03" name="Google Shape;903;g37967868bcc_0_872"/>
            <p:cNvCxnSpPr/>
            <p:nvPr/>
          </p:nvCxnSpPr>
          <p:spPr>
            <a:xfrm>
              <a:off x="0" y="8389618"/>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04" name="Google Shape;904;g37967868bcc_0_872"/>
            <p:cNvCxnSpPr/>
            <p:nvPr/>
          </p:nvCxnSpPr>
          <p:spPr>
            <a:xfrm>
              <a:off x="0" y="9483087"/>
              <a:ext cx="62277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05" name="Google Shape;905;g37967868bcc_0_872"/>
            <p:cNvCxnSpPr/>
            <p:nvPr/>
          </p:nvCxnSpPr>
          <p:spPr>
            <a:xfrm>
              <a:off x="0" y="10478881"/>
              <a:ext cx="6227700" cy="0"/>
            </a:xfrm>
            <a:prstGeom prst="straightConnector1">
              <a:avLst/>
            </a:prstGeom>
            <a:noFill/>
            <a:ln w="12700" cap="rnd" cmpd="sng">
              <a:solidFill>
                <a:srgbClr val="201747">
                  <a:alpha val="9020"/>
                </a:srgbClr>
              </a:solidFill>
              <a:prstDash val="solid"/>
              <a:round/>
              <a:headEnd type="none" w="sm" len="sm"/>
              <a:tailEnd type="none" w="sm" len="sm"/>
            </a:ln>
          </p:spPr>
        </p:cxnSp>
      </p:grpSp>
      <p:grpSp>
        <p:nvGrpSpPr>
          <p:cNvPr id="906" name="Google Shape;906;g37967868bcc_0_872"/>
          <p:cNvGrpSpPr/>
          <p:nvPr/>
        </p:nvGrpSpPr>
        <p:grpSpPr>
          <a:xfrm>
            <a:off x="5733039" y="1490344"/>
            <a:ext cx="787725" cy="7854398"/>
            <a:chOff x="0" y="6350"/>
            <a:chExt cx="1050300" cy="10472531"/>
          </a:xfrm>
        </p:grpSpPr>
        <p:cxnSp>
          <p:nvCxnSpPr>
            <p:cNvPr id="907" name="Google Shape;907;g37967868bcc_0_872"/>
            <p:cNvCxnSpPr/>
            <p:nvPr/>
          </p:nvCxnSpPr>
          <p:spPr>
            <a:xfrm>
              <a:off x="0" y="635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08" name="Google Shape;908;g37967868bcc_0_872"/>
            <p:cNvCxnSpPr/>
            <p:nvPr/>
          </p:nvCxnSpPr>
          <p:spPr>
            <a:xfrm>
              <a:off x="0" y="109982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09" name="Google Shape;909;g37967868bcc_0_872"/>
            <p:cNvCxnSpPr/>
            <p:nvPr/>
          </p:nvCxnSpPr>
          <p:spPr>
            <a:xfrm>
              <a:off x="0" y="219328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10" name="Google Shape;910;g37967868bcc_0_872"/>
            <p:cNvCxnSpPr/>
            <p:nvPr/>
          </p:nvCxnSpPr>
          <p:spPr>
            <a:xfrm>
              <a:off x="0" y="328675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11" name="Google Shape;911;g37967868bcc_0_872"/>
            <p:cNvCxnSpPr/>
            <p:nvPr/>
          </p:nvCxnSpPr>
          <p:spPr>
            <a:xfrm>
              <a:off x="0" y="438022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12" name="Google Shape;912;g37967868bcc_0_872"/>
            <p:cNvCxnSpPr/>
            <p:nvPr/>
          </p:nvCxnSpPr>
          <p:spPr>
            <a:xfrm>
              <a:off x="0" y="547369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13" name="Google Shape;913;g37967868bcc_0_872"/>
            <p:cNvCxnSpPr/>
            <p:nvPr/>
          </p:nvCxnSpPr>
          <p:spPr>
            <a:xfrm>
              <a:off x="0" y="656716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14" name="Google Shape;914;g37967868bcc_0_872"/>
            <p:cNvCxnSpPr/>
            <p:nvPr/>
          </p:nvCxnSpPr>
          <p:spPr>
            <a:xfrm>
              <a:off x="0" y="766063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15" name="Google Shape;915;g37967868bcc_0_872"/>
            <p:cNvCxnSpPr/>
            <p:nvPr/>
          </p:nvCxnSpPr>
          <p:spPr>
            <a:xfrm>
              <a:off x="0" y="875410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16" name="Google Shape;916;g37967868bcc_0_872"/>
            <p:cNvCxnSpPr/>
            <p:nvPr/>
          </p:nvCxnSpPr>
          <p:spPr>
            <a:xfrm>
              <a:off x="0" y="37084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17" name="Google Shape;917;g37967868bcc_0_872"/>
            <p:cNvCxnSpPr/>
            <p:nvPr/>
          </p:nvCxnSpPr>
          <p:spPr>
            <a:xfrm>
              <a:off x="0" y="146431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18" name="Google Shape;918;g37967868bcc_0_872"/>
            <p:cNvCxnSpPr/>
            <p:nvPr/>
          </p:nvCxnSpPr>
          <p:spPr>
            <a:xfrm>
              <a:off x="0" y="255777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19" name="Google Shape;919;g37967868bcc_0_872"/>
            <p:cNvCxnSpPr/>
            <p:nvPr/>
          </p:nvCxnSpPr>
          <p:spPr>
            <a:xfrm>
              <a:off x="0" y="365124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20" name="Google Shape;920;g37967868bcc_0_872"/>
            <p:cNvCxnSpPr/>
            <p:nvPr/>
          </p:nvCxnSpPr>
          <p:spPr>
            <a:xfrm>
              <a:off x="0" y="474471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21" name="Google Shape;921;g37967868bcc_0_872"/>
            <p:cNvCxnSpPr/>
            <p:nvPr/>
          </p:nvCxnSpPr>
          <p:spPr>
            <a:xfrm>
              <a:off x="0" y="583818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22" name="Google Shape;922;g37967868bcc_0_872"/>
            <p:cNvCxnSpPr/>
            <p:nvPr/>
          </p:nvCxnSpPr>
          <p:spPr>
            <a:xfrm>
              <a:off x="0" y="693165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23" name="Google Shape;923;g37967868bcc_0_872"/>
            <p:cNvCxnSpPr/>
            <p:nvPr/>
          </p:nvCxnSpPr>
          <p:spPr>
            <a:xfrm>
              <a:off x="0" y="802512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24" name="Google Shape;924;g37967868bcc_0_872"/>
            <p:cNvCxnSpPr/>
            <p:nvPr/>
          </p:nvCxnSpPr>
          <p:spPr>
            <a:xfrm>
              <a:off x="0" y="911859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25" name="Google Shape;925;g37967868bcc_0_872"/>
            <p:cNvCxnSpPr/>
            <p:nvPr/>
          </p:nvCxnSpPr>
          <p:spPr>
            <a:xfrm>
              <a:off x="0" y="73533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26" name="Google Shape;926;g37967868bcc_0_872"/>
            <p:cNvCxnSpPr/>
            <p:nvPr/>
          </p:nvCxnSpPr>
          <p:spPr>
            <a:xfrm>
              <a:off x="0" y="182880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27" name="Google Shape;927;g37967868bcc_0_872"/>
            <p:cNvCxnSpPr/>
            <p:nvPr/>
          </p:nvCxnSpPr>
          <p:spPr>
            <a:xfrm>
              <a:off x="0" y="292226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28" name="Google Shape;928;g37967868bcc_0_872"/>
            <p:cNvCxnSpPr/>
            <p:nvPr/>
          </p:nvCxnSpPr>
          <p:spPr>
            <a:xfrm>
              <a:off x="0" y="401573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29" name="Google Shape;929;g37967868bcc_0_872"/>
            <p:cNvCxnSpPr/>
            <p:nvPr/>
          </p:nvCxnSpPr>
          <p:spPr>
            <a:xfrm>
              <a:off x="0" y="510920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30" name="Google Shape;930;g37967868bcc_0_872"/>
            <p:cNvCxnSpPr/>
            <p:nvPr/>
          </p:nvCxnSpPr>
          <p:spPr>
            <a:xfrm>
              <a:off x="0" y="620267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31" name="Google Shape;931;g37967868bcc_0_872"/>
            <p:cNvCxnSpPr/>
            <p:nvPr/>
          </p:nvCxnSpPr>
          <p:spPr>
            <a:xfrm>
              <a:off x="0" y="729614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32" name="Google Shape;932;g37967868bcc_0_872"/>
            <p:cNvCxnSpPr/>
            <p:nvPr/>
          </p:nvCxnSpPr>
          <p:spPr>
            <a:xfrm>
              <a:off x="0" y="838961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33" name="Google Shape;933;g37967868bcc_0_872"/>
            <p:cNvCxnSpPr/>
            <p:nvPr/>
          </p:nvCxnSpPr>
          <p:spPr>
            <a:xfrm>
              <a:off x="0" y="9483087"/>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34" name="Google Shape;934;g37967868bcc_0_872"/>
            <p:cNvCxnSpPr/>
            <p:nvPr/>
          </p:nvCxnSpPr>
          <p:spPr>
            <a:xfrm>
              <a:off x="0" y="10478881"/>
              <a:ext cx="1050300" cy="0"/>
            </a:xfrm>
            <a:prstGeom prst="straightConnector1">
              <a:avLst/>
            </a:prstGeom>
            <a:noFill/>
            <a:ln w="12700" cap="rnd" cmpd="sng">
              <a:solidFill>
                <a:srgbClr val="201747">
                  <a:alpha val="9020"/>
                </a:srgbClr>
              </a:solidFill>
              <a:prstDash val="solid"/>
              <a:round/>
              <a:headEnd type="none" w="sm" len="sm"/>
              <a:tailEnd type="none" w="sm" len="sm"/>
            </a:ln>
          </p:spPr>
        </p:cxnSp>
      </p:grpSp>
      <p:grpSp>
        <p:nvGrpSpPr>
          <p:cNvPr id="935" name="Google Shape;935;g37967868bcc_0_872"/>
          <p:cNvGrpSpPr/>
          <p:nvPr/>
        </p:nvGrpSpPr>
        <p:grpSpPr>
          <a:xfrm>
            <a:off x="6858680" y="1490344"/>
            <a:ext cx="787725" cy="7854398"/>
            <a:chOff x="0" y="6350"/>
            <a:chExt cx="1050300" cy="10472531"/>
          </a:xfrm>
        </p:grpSpPr>
        <p:cxnSp>
          <p:nvCxnSpPr>
            <p:cNvPr id="936" name="Google Shape;936;g37967868bcc_0_872"/>
            <p:cNvCxnSpPr/>
            <p:nvPr/>
          </p:nvCxnSpPr>
          <p:spPr>
            <a:xfrm>
              <a:off x="0" y="635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37" name="Google Shape;937;g37967868bcc_0_872"/>
            <p:cNvCxnSpPr/>
            <p:nvPr/>
          </p:nvCxnSpPr>
          <p:spPr>
            <a:xfrm>
              <a:off x="0" y="109982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38" name="Google Shape;938;g37967868bcc_0_872"/>
            <p:cNvCxnSpPr/>
            <p:nvPr/>
          </p:nvCxnSpPr>
          <p:spPr>
            <a:xfrm>
              <a:off x="0" y="219328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39" name="Google Shape;939;g37967868bcc_0_872"/>
            <p:cNvCxnSpPr/>
            <p:nvPr/>
          </p:nvCxnSpPr>
          <p:spPr>
            <a:xfrm>
              <a:off x="0" y="328675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40" name="Google Shape;940;g37967868bcc_0_872"/>
            <p:cNvCxnSpPr/>
            <p:nvPr/>
          </p:nvCxnSpPr>
          <p:spPr>
            <a:xfrm>
              <a:off x="0" y="438022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41" name="Google Shape;941;g37967868bcc_0_872"/>
            <p:cNvCxnSpPr/>
            <p:nvPr/>
          </p:nvCxnSpPr>
          <p:spPr>
            <a:xfrm>
              <a:off x="0" y="547369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42" name="Google Shape;942;g37967868bcc_0_872"/>
            <p:cNvCxnSpPr/>
            <p:nvPr/>
          </p:nvCxnSpPr>
          <p:spPr>
            <a:xfrm>
              <a:off x="0" y="656716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43" name="Google Shape;943;g37967868bcc_0_872"/>
            <p:cNvCxnSpPr/>
            <p:nvPr/>
          </p:nvCxnSpPr>
          <p:spPr>
            <a:xfrm>
              <a:off x="0" y="766063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44" name="Google Shape;944;g37967868bcc_0_872"/>
            <p:cNvCxnSpPr/>
            <p:nvPr/>
          </p:nvCxnSpPr>
          <p:spPr>
            <a:xfrm>
              <a:off x="0" y="875410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45" name="Google Shape;945;g37967868bcc_0_872"/>
            <p:cNvCxnSpPr/>
            <p:nvPr/>
          </p:nvCxnSpPr>
          <p:spPr>
            <a:xfrm>
              <a:off x="0" y="37084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46" name="Google Shape;946;g37967868bcc_0_872"/>
            <p:cNvCxnSpPr/>
            <p:nvPr/>
          </p:nvCxnSpPr>
          <p:spPr>
            <a:xfrm>
              <a:off x="0" y="146431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47" name="Google Shape;947;g37967868bcc_0_872"/>
            <p:cNvCxnSpPr/>
            <p:nvPr/>
          </p:nvCxnSpPr>
          <p:spPr>
            <a:xfrm>
              <a:off x="0" y="255777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48" name="Google Shape;948;g37967868bcc_0_872"/>
            <p:cNvCxnSpPr/>
            <p:nvPr/>
          </p:nvCxnSpPr>
          <p:spPr>
            <a:xfrm>
              <a:off x="0" y="365124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49" name="Google Shape;949;g37967868bcc_0_872"/>
            <p:cNvCxnSpPr/>
            <p:nvPr/>
          </p:nvCxnSpPr>
          <p:spPr>
            <a:xfrm>
              <a:off x="0" y="474471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50" name="Google Shape;950;g37967868bcc_0_872"/>
            <p:cNvCxnSpPr/>
            <p:nvPr/>
          </p:nvCxnSpPr>
          <p:spPr>
            <a:xfrm>
              <a:off x="0" y="583818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51" name="Google Shape;951;g37967868bcc_0_872"/>
            <p:cNvCxnSpPr/>
            <p:nvPr/>
          </p:nvCxnSpPr>
          <p:spPr>
            <a:xfrm>
              <a:off x="0" y="693165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52" name="Google Shape;952;g37967868bcc_0_872"/>
            <p:cNvCxnSpPr/>
            <p:nvPr/>
          </p:nvCxnSpPr>
          <p:spPr>
            <a:xfrm>
              <a:off x="0" y="802512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53" name="Google Shape;953;g37967868bcc_0_872"/>
            <p:cNvCxnSpPr/>
            <p:nvPr/>
          </p:nvCxnSpPr>
          <p:spPr>
            <a:xfrm>
              <a:off x="0" y="911859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54" name="Google Shape;954;g37967868bcc_0_872"/>
            <p:cNvCxnSpPr/>
            <p:nvPr/>
          </p:nvCxnSpPr>
          <p:spPr>
            <a:xfrm>
              <a:off x="0" y="73533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55" name="Google Shape;955;g37967868bcc_0_872"/>
            <p:cNvCxnSpPr/>
            <p:nvPr/>
          </p:nvCxnSpPr>
          <p:spPr>
            <a:xfrm>
              <a:off x="0" y="182880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56" name="Google Shape;956;g37967868bcc_0_872"/>
            <p:cNvCxnSpPr/>
            <p:nvPr/>
          </p:nvCxnSpPr>
          <p:spPr>
            <a:xfrm>
              <a:off x="0" y="292226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57" name="Google Shape;957;g37967868bcc_0_872"/>
            <p:cNvCxnSpPr/>
            <p:nvPr/>
          </p:nvCxnSpPr>
          <p:spPr>
            <a:xfrm>
              <a:off x="0" y="401573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58" name="Google Shape;958;g37967868bcc_0_872"/>
            <p:cNvCxnSpPr/>
            <p:nvPr/>
          </p:nvCxnSpPr>
          <p:spPr>
            <a:xfrm>
              <a:off x="0" y="510920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59" name="Google Shape;959;g37967868bcc_0_872"/>
            <p:cNvCxnSpPr/>
            <p:nvPr/>
          </p:nvCxnSpPr>
          <p:spPr>
            <a:xfrm>
              <a:off x="0" y="620267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60" name="Google Shape;960;g37967868bcc_0_872"/>
            <p:cNvCxnSpPr/>
            <p:nvPr/>
          </p:nvCxnSpPr>
          <p:spPr>
            <a:xfrm>
              <a:off x="0" y="729614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61" name="Google Shape;961;g37967868bcc_0_872"/>
            <p:cNvCxnSpPr/>
            <p:nvPr/>
          </p:nvCxnSpPr>
          <p:spPr>
            <a:xfrm>
              <a:off x="0" y="838961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62" name="Google Shape;962;g37967868bcc_0_872"/>
            <p:cNvCxnSpPr/>
            <p:nvPr/>
          </p:nvCxnSpPr>
          <p:spPr>
            <a:xfrm>
              <a:off x="0" y="9483087"/>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63" name="Google Shape;963;g37967868bcc_0_872"/>
            <p:cNvCxnSpPr/>
            <p:nvPr/>
          </p:nvCxnSpPr>
          <p:spPr>
            <a:xfrm>
              <a:off x="0" y="10478881"/>
              <a:ext cx="1050300" cy="0"/>
            </a:xfrm>
            <a:prstGeom prst="straightConnector1">
              <a:avLst/>
            </a:prstGeom>
            <a:noFill/>
            <a:ln w="12700" cap="rnd" cmpd="sng">
              <a:solidFill>
                <a:srgbClr val="201747">
                  <a:alpha val="9020"/>
                </a:srgbClr>
              </a:solidFill>
              <a:prstDash val="solid"/>
              <a:round/>
              <a:headEnd type="none" w="sm" len="sm"/>
              <a:tailEnd type="none" w="sm" len="sm"/>
            </a:ln>
          </p:spPr>
        </p:cxnSp>
      </p:grpSp>
      <p:grpSp>
        <p:nvGrpSpPr>
          <p:cNvPr id="964" name="Google Shape;964;g37967868bcc_0_872"/>
          <p:cNvGrpSpPr/>
          <p:nvPr/>
        </p:nvGrpSpPr>
        <p:grpSpPr>
          <a:xfrm>
            <a:off x="7984237" y="1490344"/>
            <a:ext cx="787725" cy="7854398"/>
            <a:chOff x="0" y="6350"/>
            <a:chExt cx="1050300" cy="10472531"/>
          </a:xfrm>
        </p:grpSpPr>
        <p:cxnSp>
          <p:nvCxnSpPr>
            <p:cNvPr id="965" name="Google Shape;965;g37967868bcc_0_872"/>
            <p:cNvCxnSpPr/>
            <p:nvPr/>
          </p:nvCxnSpPr>
          <p:spPr>
            <a:xfrm>
              <a:off x="0" y="635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66" name="Google Shape;966;g37967868bcc_0_872"/>
            <p:cNvCxnSpPr/>
            <p:nvPr/>
          </p:nvCxnSpPr>
          <p:spPr>
            <a:xfrm>
              <a:off x="0" y="109982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67" name="Google Shape;967;g37967868bcc_0_872"/>
            <p:cNvCxnSpPr/>
            <p:nvPr/>
          </p:nvCxnSpPr>
          <p:spPr>
            <a:xfrm>
              <a:off x="0" y="219328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68" name="Google Shape;968;g37967868bcc_0_872"/>
            <p:cNvCxnSpPr/>
            <p:nvPr/>
          </p:nvCxnSpPr>
          <p:spPr>
            <a:xfrm>
              <a:off x="0" y="328675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69" name="Google Shape;969;g37967868bcc_0_872"/>
            <p:cNvCxnSpPr/>
            <p:nvPr/>
          </p:nvCxnSpPr>
          <p:spPr>
            <a:xfrm>
              <a:off x="0" y="438022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70" name="Google Shape;970;g37967868bcc_0_872"/>
            <p:cNvCxnSpPr/>
            <p:nvPr/>
          </p:nvCxnSpPr>
          <p:spPr>
            <a:xfrm>
              <a:off x="0" y="547369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71" name="Google Shape;971;g37967868bcc_0_872"/>
            <p:cNvCxnSpPr/>
            <p:nvPr/>
          </p:nvCxnSpPr>
          <p:spPr>
            <a:xfrm>
              <a:off x="0" y="656716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72" name="Google Shape;972;g37967868bcc_0_872"/>
            <p:cNvCxnSpPr/>
            <p:nvPr/>
          </p:nvCxnSpPr>
          <p:spPr>
            <a:xfrm>
              <a:off x="0" y="766063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73" name="Google Shape;973;g37967868bcc_0_872"/>
            <p:cNvCxnSpPr/>
            <p:nvPr/>
          </p:nvCxnSpPr>
          <p:spPr>
            <a:xfrm>
              <a:off x="0" y="875410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74" name="Google Shape;974;g37967868bcc_0_872"/>
            <p:cNvCxnSpPr/>
            <p:nvPr/>
          </p:nvCxnSpPr>
          <p:spPr>
            <a:xfrm>
              <a:off x="0" y="37084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75" name="Google Shape;975;g37967868bcc_0_872"/>
            <p:cNvCxnSpPr/>
            <p:nvPr/>
          </p:nvCxnSpPr>
          <p:spPr>
            <a:xfrm>
              <a:off x="0" y="146431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76" name="Google Shape;976;g37967868bcc_0_872"/>
            <p:cNvCxnSpPr/>
            <p:nvPr/>
          </p:nvCxnSpPr>
          <p:spPr>
            <a:xfrm>
              <a:off x="0" y="255777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77" name="Google Shape;977;g37967868bcc_0_872"/>
            <p:cNvCxnSpPr/>
            <p:nvPr/>
          </p:nvCxnSpPr>
          <p:spPr>
            <a:xfrm>
              <a:off x="0" y="365124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78" name="Google Shape;978;g37967868bcc_0_872"/>
            <p:cNvCxnSpPr/>
            <p:nvPr/>
          </p:nvCxnSpPr>
          <p:spPr>
            <a:xfrm>
              <a:off x="0" y="474471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79" name="Google Shape;979;g37967868bcc_0_872"/>
            <p:cNvCxnSpPr/>
            <p:nvPr/>
          </p:nvCxnSpPr>
          <p:spPr>
            <a:xfrm>
              <a:off x="0" y="583818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80" name="Google Shape;980;g37967868bcc_0_872"/>
            <p:cNvCxnSpPr/>
            <p:nvPr/>
          </p:nvCxnSpPr>
          <p:spPr>
            <a:xfrm>
              <a:off x="0" y="693165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81" name="Google Shape;981;g37967868bcc_0_872"/>
            <p:cNvCxnSpPr/>
            <p:nvPr/>
          </p:nvCxnSpPr>
          <p:spPr>
            <a:xfrm>
              <a:off x="0" y="802512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82" name="Google Shape;982;g37967868bcc_0_872"/>
            <p:cNvCxnSpPr/>
            <p:nvPr/>
          </p:nvCxnSpPr>
          <p:spPr>
            <a:xfrm>
              <a:off x="0" y="911859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83" name="Google Shape;983;g37967868bcc_0_872"/>
            <p:cNvCxnSpPr/>
            <p:nvPr/>
          </p:nvCxnSpPr>
          <p:spPr>
            <a:xfrm>
              <a:off x="0" y="73533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84" name="Google Shape;984;g37967868bcc_0_872"/>
            <p:cNvCxnSpPr/>
            <p:nvPr/>
          </p:nvCxnSpPr>
          <p:spPr>
            <a:xfrm>
              <a:off x="0" y="182880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85" name="Google Shape;985;g37967868bcc_0_872"/>
            <p:cNvCxnSpPr/>
            <p:nvPr/>
          </p:nvCxnSpPr>
          <p:spPr>
            <a:xfrm>
              <a:off x="0" y="292226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86" name="Google Shape;986;g37967868bcc_0_872"/>
            <p:cNvCxnSpPr/>
            <p:nvPr/>
          </p:nvCxnSpPr>
          <p:spPr>
            <a:xfrm>
              <a:off x="0" y="401573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87" name="Google Shape;987;g37967868bcc_0_872"/>
            <p:cNvCxnSpPr/>
            <p:nvPr/>
          </p:nvCxnSpPr>
          <p:spPr>
            <a:xfrm>
              <a:off x="0" y="510920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88" name="Google Shape;988;g37967868bcc_0_872"/>
            <p:cNvCxnSpPr/>
            <p:nvPr/>
          </p:nvCxnSpPr>
          <p:spPr>
            <a:xfrm>
              <a:off x="0" y="620267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89" name="Google Shape;989;g37967868bcc_0_872"/>
            <p:cNvCxnSpPr/>
            <p:nvPr/>
          </p:nvCxnSpPr>
          <p:spPr>
            <a:xfrm>
              <a:off x="0" y="729614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90" name="Google Shape;990;g37967868bcc_0_872"/>
            <p:cNvCxnSpPr/>
            <p:nvPr/>
          </p:nvCxnSpPr>
          <p:spPr>
            <a:xfrm>
              <a:off x="0" y="838961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91" name="Google Shape;991;g37967868bcc_0_872"/>
            <p:cNvCxnSpPr/>
            <p:nvPr/>
          </p:nvCxnSpPr>
          <p:spPr>
            <a:xfrm>
              <a:off x="0" y="9483087"/>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92" name="Google Shape;992;g37967868bcc_0_872"/>
            <p:cNvCxnSpPr/>
            <p:nvPr/>
          </p:nvCxnSpPr>
          <p:spPr>
            <a:xfrm>
              <a:off x="0" y="10478881"/>
              <a:ext cx="1050300" cy="0"/>
            </a:xfrm>
            <a:prstGeom prst="straightConnector1">
              <a:avLst/>
            </a:prstGeom>
            <a:noFill/>
            <a:ln w="12700" cap="rnd" cmpd="sng">
              <a:solidFill>
                <a:srgbClr val="201747">
                  <a:alpha val="9020"/>
                </a:srgbClr>
              </a:solidFill>
              <a:prstDash val="solid"/>
              <a:round/>
              <a:headEnd type="none" w="sm" len="sm"/>
              <a:tailEnd type="none" w="sm" len="sm"/>
            </a:ln>
          </p:spPr>
        </p:cxnSp>
      </p:grpSp>
      <p:grpSp>
        <p:nvGrpSpPr>
          <p:cNvPr id="993" name="Google Shape;993;g37967868bcc_0_872"/>
          <p:cNvGrpSpPr/>
          <p:nvPr/>
        </p:nvGrpSpPr>
        <p:grpSpPr>
          <a:xfrm>
            <a:off x="9109962" y="1490344"/>
            <a:ext cx="787725" cy="7854398"/>
            <a:chOff x="0" y="6350"/>
            <a:chExt cx="1050300" cy="10472531"/>
          </a:xfrm>
        </p:grpSpPr>
        <p:cxnSp>
          <p:nvCxnSpPr>
            <p:cNvPr id="994" name="Google Shape;994;g37967868bcc_0_872"/>
            <p:cNvCxnSpPr/>
            <p:nvPr/>
          </p:nvCxnSpPr>
          <p:spPr>
            <a:xfrm>
              <a:off x="0" y="635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95" name="Google Shape;995;g37967868bcc_0_872"/>
            <p:cNvCxnSpPr/>
            <p:nvPr/>
          </p:nvCxnSpPr>
          <p:spPr>
            <a:xfrm>
              <a:off x="0" y="109982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96" name="Google Shape;996;g37967868bcc_0_872"/>
            <p:cNvCxnSpPr/>
            <p:nvPr/>
          </p:nvCxnSpPr>
          <p:spPr>
            <a:xfrm>
              <a:off x="0" y="219328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97" name="Google Shape;997;g37967868bcc_0_872"/>
            <p:cNvCxnSpPr/>
            <p:nvPr/>
          </p:nvCxnSpPr>
          <p:spPr>
            <a:xfrm>
              <a:off x="0" y="328675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98" name="Google Shape;998;g37967868bcc_0_872"/>
            <p:cNvCxnSpPr/>
            <p:nvPr/>
          </p:nvCxnSpPr>
          <p:spPr>
            <a:xfrm>
              <a:off x="0" y="438022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999" name="Google Shape;999;g37967868bcc_0_872"/>
            <p:cNvCxnSpPr/>
            <p:nvPr/>
          </p:nvCxnSpPr>
          <p:spPr>
            <a:xfrm>
              <a:off x="0" y="547369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1000" name="Google Shape;1000;g37967868bcc_0_872"/>
            <p:cNvCxnSpPr/>
            <p:nvPr/>
          </p:nvCxnSpPr>
          <p:spPr>
            <a:xfrm>
              <a:off x="0" y="656716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1001" name="Google Shape;1001;g37967868bcc_0_872"/>
            <p:cNvCxnSpPr/>
            <p:nvPr/>
          </p:nvCxnSpPr>
          <p:spPr>
            <a:xfrm>
              <a:off x="0" y="766063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1002" name="Google Shape;1002;g37967868bcc_0_872"/>
            <p:cNvCxnSpPr/>
            <p:nvPr/>
          </p:nvCxnSpPr>
          <p:spPr>
            <a:xfrm>
              <a:off x="0" y="875410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1003" name="Google Shape;1003;g37967868bcc_0_872"/>
            <p:cNvCxnSpPr/>
            <p:nvPr/>
          </p:nvCxnSpPr>
          <p:spPr>
            <a:xfrm>
              <a:off x="0" y="37084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1004" name="Google Shape;1004;g37967868bcc_0_872"/>
            <p:cNvCxnSpPr/>
            <p:nvPr/>
          </p:nvCxnSpPr>
          <p:spPr>
            <a:xfrm>
              <a:off x="0" y="146431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1005" name="Google Shape;1005;g37967868bcc_0_872"/>
            <p:cNvCxnSpPr/>
            <p:nvPr/>
          </p:nvCxnSpPr>
          <p:spPr>
            <a:xfrm>
              <a:off x="0" y="255777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1006" name="Google Shape;1006;g37967868bcc_0_872"/>
            <p:cNvCxnSpPr/>
            <p:nvPr/>
          </p:nvCxnSpPr>
          <p:spPr>
            <a:xfrm>
              <a:off x="0" y="365124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1007" name="Google Shape;1007;g37967868bcc_0_872"/>
            <p:cNvCxnSpPr/>
            <p:nvPr/>
          </p:nvCxnSpPr>
          <p:spPr>
            <a:xfrm>
              <a:off x="0" y="474471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1008" name="Google Shape;1008;g37967868bcc_0_872"/>
            <p:cNvCxnSpPr/>
            <p:nvPr/>
          </p:nvCxnSpPr>
          <p:spPr>
            <a:xfrm>
              <a:off x="0" y="583818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1009" name="Google Shape;1009;g37967868bcc_0_872"/>
            <p:cNvCxnSpPr/>
            <p:nvPr/>
          </p:nvCxnSpPr>
          <p:spPr>
            <a:xfrm>
              <a:off x="0" y="693165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1010" name="Google Shape;1010;g37967868bcc_0_872"/>
            <p:cNvCxnSpPr/>
            <p:nvPr/>
          </p:nvCxnSpPr>
          <p:spPr>
            <a:xfrm>
              <a:off x="0" y="802512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1011" name="Google Shape;1011;g37967868bcc_0_872"/>
            <p:cNvCxnSpPr/>
            <p:nvPr/>
          </p:nvCxnSpPr>
          <p:spPr>
            <a:xfrm>
              <a:off x="0" y="911859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1012" name="Google Shape;1012;g37967868bcc_0_872"/>
            <p:cNvCxnSpPr/>
            <p:nvPr/>
          </p:nvCxnSpPr>
          <p:spPr>
            <a:xfrm>
              <a:off x="0" y="73533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1013" name="Google Shape;1013;g37967868bcc_0_872"/>
            <p:cNvCxnSpPr/>
            <p:nvPr/>
          </p:nvCxnSpPr>
          <p:spPr>
            <a:xfrm>
              <a:off x="0" y="1828800"/>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1014" name="Google Shape;1014;g37967868bcc_0_872"/>
            <p:cNvCxnSpPr/>
            <p:nvPr/>
          </p:nvCxnSpPr>
          <p:spPr>
            <a:xfrm>
              <a:off x="0" y="292226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1015" name="Google Shape;1015;g37967868bcc_0_872"/>
            <p:cNvCxnSpPr/>
            <p:nvPr/>
          </p:nvCxnSpPr>
          <p:spPr>
            <a:xfrm>
              <a:off x="0" y="401573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1016" name="Google Shape;1016;g37967868bcc_0_872"/>
            <p:cNvCxnSpPr/>
            <p:nvPr/>
          </p:nvCxnSpPr>
          <p:spPr>
            <a:xfrm>
              <a:off x="0" y="5109209"/>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1017" name="Google Shape;1017;g37967868bcc_0_872"/>
            <p:cNvCxnSpPr/>
            <p:nvPr/>
          </p:nvCxnSpPr>
          <p:spPr>
            <a:xfrm>
              <a:off x="0" y="620267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1018" name="Google Shape;1018;g37967868bcc_0_872"/>
            <p:cNvCxnSpPr/>
            <p:nvPr/>
          </p:nvCxnSpPr>
          <p:spPr>
            <a:xfrm>
              <a:off x="0" y="729614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1019" name="Google Shape;1019;g37967868bcc_0_872"/>
            <p:cNvCxnSpPr/>
            <p:nvPr/>
          </p:nvCxnSpPr>
          <p:spPr>
            <a:xfrm>
              <a:off x="0" y="8389618"/>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1020" name="Google Shape;1020;g37967868bcc_0_872"/>
            <p:cNvCxnSpPr/>
            <p:nvPr/>
          </p:nvCxnSpPr>
          <p:spPr>
            <a:xfrm>
              <a:off x="0" y="9483087"/>
              <a:ext cx="1050300" cy="0"/>
            </a:xfrm>
            <a:prstGeom prst="straightConnector1">
              <a:avLst/>
            </a:prstGeom>
            <a:noFill/>
            <a:ln w="12700" cap="rnd" cmpd="sng">
              <a:solidFill>
                <a:srgbClr val="201747">
                  <a:alpha val="9020"/>
                </a:srgbClr>
              </a:solidFill>
              <a:prstDash val="solid"/>
              <a:round/>
              <a:headEnd type="none" w="sm" len="sm"/>
              <a:tailEnd type="none" w="sm" len="sm"/>
            </a:ln>
          </p:spPr>
        </p:cxnSp>
        <p:cxnSp>
          <p:nvCxnSpPr>
            <p:cNvPr id="1021" name="Google Shape;1021;g37967868bcc_0_872"/>
            <p:cNvCxnSpPr/>
            <p:nvPr/>
          </p:nvCxnSpPr>
          <p:spPr>
            <a:xfrm>
              <a:off x="0" y="10478881"/>
              <a:ext cx="1050300" cy="0"/>
            </a:xfrm>
            <a:prstGeom prst="straightConnector1">
              <a:avLst/>
            </a:prstGeom>
            <a:noFill/>
            <a:ln w="12700" cap="rnd" cmpd="sng">
              <a:solidFill>
                <a:srgbClr val="201747">
                  <a:alpha val="9020"/>
                </a:srgbClr>
              </a:solidFill>
              <a:prstDash val="solid"/>
              <a:round/>
              <a:headEnd type="none" w="sm" len="sm"/>
              <a:tailEnd type="none" w="sm" len="sm"/>
            </a:ln>
          </p:spPr>
        </p:cxnSp>
      </p:grpSp>
      <p:grpSp>
        <p:nvGrpSpPr>
          <p:cNvPr id="1022" name="Google Shape;1022;g37967868bcc_0_872"/>
          <p:cNvGrpSpPr/>
          <p:nvPr/>
        </p:nvGrpSpPr>
        <p:grpSpPr>
          <a:xfrm>
            <a:off x="10330769" y="1861401"/>
            <a:ext cx="7034357" cy="517050"/>
            <a:chOff x="0" y="-38102"/>
            <a:chExt cx="9379142" cy="689400"/>
          </a:xfrm>
        </p:grpSpPr>
        <p:sp>
          <p:nvSpPr>
            <p:cNvPr id="1023" name="Google Shape;1023;g37967868bcc_0_872"/>
            <p:cNvSpPr/>
            <p:nvPr/>
          </p:nvSpPr>
          <p:spPr>
            <a:xfrm>
              <a:off x="0" y="0"/>
              <a:ext cx="408511" cy="408511"/>
            </a:xfrm>
            <a:custGeom>
              <a:avLst/>
              <a:gdLst/>
              <a:ahLst/>
              <a:cxnLst/>
              <a:rect l="l" t="t" r="r" b="b"/>
              <a:pathLst>
                <a:path w="408511" h="408511" extrusionOk="0">
                  <a:moveTo>
                    <a:pt x="0" y="0"/>
                  </a:moveTo>
                  <a:lnTo>
                    <a:pt x="408511" y="0"/>
                  </a:lnTo>
                  <a:lnTo>
                    <a:pt x="408511" y="408511"/>
                  </a:lnTo>
                  <a:lnTo>
                    <a:pt x="0" y="408511"/>
                  </a:lnTo>
                  <a:lnTo>
                    <a:pt x="0" y="0"/>
                  </a:lnTo>
                  <a:close/>
                </a:path>
              </a:pathLst>
            </a:custGeom>
            <a:blipFill rotWithShape="1">
              <a:blip r:embed="rId3">
                <a:alphaModFix/>
              </a:blip>
              <a:stretch>
                <a:fillRect/>
              </a:stretch>
            </a:blipFill>
            <a:ln>
              <a:noFill/>
            </a:ln>
          </p:spPr>
        </p:sp>
        <p:sp>
          <p:nvSpPr>
            <p:cNvPr id="1024" name="Google Shape;1024;g37967868bcc_0_872"/>
            <p:cNvSpPr txBox="1"/>
            <p:nvPr/>
          </p:nvSpPr>
          <p:spPr>
            <a:xfrm>
              <a:off x="608942" y="-38102"/>
              <a:ext cx="8770200" cy="689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540"/>
                <a:buFont typeface="Arial"/>
                <a:buNone/>
              </a:pPr>
              <a:r>
                <a:rPr lang="en-US" sz="1540" b="1" i="0" u="none" strike="noStrike" cap="none">
                  <a:solidFill>
                    <a:srgbClr val="F83985"/>
                  </a:solidFill>
                  <a:latin typeface="Maven Pro"/>
                  <a:ea typeface="Maven Pro"/>
                  <a:cs typeface="Maven Pro"/>
                  <a:sym typeface="Maven Pro"/>
                </a:rPr>
                <a:t>STARTER </a:t>
              </a:r>
              <a:r>
                <a:rPr lang="en-US" sz="1540" b="1" i="0" u="none" strike="noStrike" cap="none">
                  <a:solidFill>
                    <a:srgbClr val="FFFFFF"/>
                  </a:solidFill>
                  <a:latin typeface="Maven Pro"/>
                  <a:ea typeface="Maven Pro"/>
                  <a:cs typeface="Maven Pro"/>
                  <a:sym typeface="Maven Pro"/>
                </a:rPr>
                <a:t>– Operacional Essencial</a:t>
              </a:r>
              <a:endParaRPr sz="1400" b="0" i="0" u="none" strike="noStrike" cap="none">
                <a:solidFill>
                  <a:srgbClr val="000000"/>
                </a:solidFill>
                <a:latin typeface="Arial"/>
                <a:ea typeface="Arial"/>
                <a:cs typeface="Arial"/>
                <a:sym typeface="Arial"/>
              </a:endParaRPr>
            </a:p>
            <a:p>
              <a:pPr marL="0" marR="0" lvl="0" indent="0" algn="l" rtl="0">
                <a:lnSpc>
                  <a:spcPct val="139984"/>
                </a:lnSpc>
                <a:spcBef>
                  <a:spcPts val="0"/>
                </a:spcBef>
                <a:spcAft>
                  <a:spcPts val="0"/>
                </a:spcAft>
                <a:buClr>
                  <a:srgbClr val="000000"/>
                </a:buClr>
                <a:buSzPts val="1203"/>
                <a:buFont typeface="Arial"/>
                <a:buNone/>
              </a:pPr>
              <a:r>
                <a:rPr lang="en-US" sz="1203" b="0" i="0" u="none" strike="noStrike" cap="none">
                  <a:solidFill>
                    <a:srgbClr val="FFFFFF"/>
                  </a:solidFill>
                  <a:latin typeface="Maven Pro"/>
                  <a:ea typeface="Maven Pro"/>
                  <a:cs typeface="Maven Pro"/>
                  <a:sym typeface="Maven Pro"/>
                </a:rPr>
                <a:t>Pacote indicado para quem está começando ou possui baixa complexidade nas operações.</a:t>
              </a:r>
              <a:endParaRPr sz="1300" b="0" i="0" u="none" strike="noStrike" cap="none">
                <a:solidFill>
                  <a:srgbClr val="000000"/>
                </a:solidFill>
                <a:latin typeface="Arial"/>
                <a:ea typeface="Arial"/>
                <a:cs typeface="Arial"/>
                <a:sym typeface="Arial"/>
              </a:endParaRPr>
            </a:p>
          </p:txBody>
        </p:sp>
      </p:grpSp>
      <p:grpSp>
        <p:nvGrpSpPr>
          <p:cNvPr id="1025" name="Google Shape;1025;g37967868bcc_0_872"/>
          <p:cNvGrpSpPr/>
          <p:nvPr/>
        </p:nvGrpSpPr>
        <p:grpSpPr>
          <a:xfrm>
            <a:off x="10330769" y="3015209"/>
            <a:ext cx="7422490" cy="1292175"/>
            <a:chOff x="0" y="-38100"/>
            <a:chExt cx="9896653" cy="1722900"/>
          </a:xfrm>
        </p:grpSpPr>
        <p:sp>
          <p:nvSpPr>
            <p:cNvPr id="1026" name="Google Shape;1026;g37967868bcc_0_872"/>
            <p:cNvSpPr/>
            <p:nvPr/>
          </p:nvSpPr>
          <p:spPr>
            <a:xfrm>
              <a:off x="0" y="0"/>
              <a:ext cx="408511" cy="408511"/>
            </a:xfrm>
            <a:custGeom>
              <a:avLst/>
              <a:gdLst/>
              <a:ahLst/>
              <a:cxnLst/>
              <a:rect l="l" t="t" r="r" b="b"/>
              <a:pathLst>
                <a:path w="408511" h="408511" extrusionOk="0">
                  <a:moveTo>
                    <a:pt x="0" y="0"/>
                  </a:moveTo>
                  <a:lnTo>
                    <a:pt x="408511" y="0"/>
                  </a:lnTo>
                  <a:lnTo>
                    <a:pt x="408511" y="408511"/>
                  </a:lnTo>
                  <a:lnTo>
                    <a:pt x="0" y="408511"/>
                  </a:lnTo>
                  <a:lnTo>
                    <a:pt x="0" y="0"/>
                  </a:lnTo>
                  <a:close/>
                </a:path>
              </a:pathLst>
            </a:custGeom>
            <a:blipFill rotWithShape="1">
              <a:blip r:embed="rId4">
                <a:alphaModFix/>
              </a:blip>
              <a:stretch>
                <a:fillRect/>
              </a:stretch>
            </a:blipFill>
            <a:ln>
              <a:noFill/>
            </a:ln>
          </p:spPr>
        </p:sp>
        <p:sp>
          <p:nvSpPr>
            <p:cNvPr id="1027" name="Google Shape;1027;g37967868bcc_0_872"/>
            <p:cNvSpPr txBox="1"/>
            <p:nvPr/>
          </p:nvSpPr>
          <p:spPr>
            <a:xfrm>
              <a:off x="608953" y="-38100"/>
              <a:ext cx="9287700" cy="1722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540"/>
                <a:buFont typeface="Arial"/>
                <a:buNone/>
              </a:pPr>
              <a:r>
                <a:rPr lang="en-US" sz="1540" b="1" i="0" u="none" strike="noStrike" cap="none">
                  <a:solidFill>
                    <a:srgbClr val="F83985"/>
                  </a:solidFill>
                  <a:latin typeface="Maven Pro"/>
                  <a:ea typeface="Maven Pro"/>
                  <a:cs typeface="Maven Pro"/>
                  <a:sym typeface="Maven Pro"/>
                </a:rPr>
                <a:t>SILVER </a:t>
              </a:r>
              <a:r>
                <a:rPr lang="en-US" sz="1540" b="1" i="0" u="none" strike="noStrike" cap="none">
                  <a:solidFill>
                    <a:srgbClr val="FFFFFF"/>
                  </a:solidFill>
                  <a:latin typeface="Maven Pro"/>
                  <a:ea typeface="Maven Pro"/>
                  <a:cs typeface="Maven Pro"/>
                  <a:sym typeface="Maven Pro"/>
                </a:rPr>
                <a:t>– Fluxo Básico</a:t>
              </a:r>
              <a:endParaRPr sz="1400" b="0" i="0" u="none" strike="noStrike" cap="none">
                <a:solidFill>
                  <a:srgbClr val="000000"/>
                </a:solidFill>
                <a:latin typeface="Arial"/>
                <a:ea typeface="Arial"/>
                <a:cs typeface="Arial"/>
                <a:sym typeface="Arial"/>
              </a:endParaRPr>
            </a:p>
            <a:p>
              <a:pPr marL="0" marR="0" lvl="0" indent="0" algn="l" rtl="0">
                <a:lnSpc>
                  <a:spcPct val="139984"/>
                </a:lnSpc>
                <a:spcBef>
                  <a:spcPts val="0"/>
                </a:spcBef>
                <a:spcAft>
                  <a:spcPts val="0"/>
                </a:spcAft>
                <a:buClr>
                  <a:srgbClr val="000000"/>
                </a:buClr>
                <a:buSzPts val="1200"/>
                <a:buFont typeface="Arial"/>
                <a:buNone/>
              </a:pPr>
              <a:r>
                <a:rPr lang="en-US" sz="1200" b="0" i="0" u="none" strike="noStrike" cap="none">
                  <a:solidFill>
                    <a:srgbClr val="FFFFFF"/>
                  </a:solidFill>
                  <a:latin typeface="Maven Pro"/>
                  <a:ea typeface="Maven Pro"/>
                  <a:cs typeface="Maven Pro"/>
                  <a:sym typeface="Maven Pro"/>
                </a:rPr>
                <a:t>Pacote voltado para operações com necessidades de evolução leve e manutenção recorrente.</a:t>
              </a:r>
              <a:endParaRPr sz="1200" b="0" i="0" u="none" strike="noStrike" cap="none">
                <a:solidFill>
                  <a:srgbClr val="000000"/>
                </a:solidFill>
                <a:latin typeface="Arial"/>
                <a:ea typeface="Arial"/>
                <a:cs typeface="Arial"/>
                <a:sym typeface="Arial"/>
              </a:endParaRPr>
            </a:p>
            <a:p>
              <a:pPr marL="0" marR="0" lvl="0" indent="0" algn="l" rtl="0">
                <a:lnSpc>
                  <a:spcPct val="139984"/>
                </a:lnSpc>
                <a:spcBef>
                  <a:spcPts val="0"/>
                </a:spcBef>
                <a:spcAft>
                  <a:spcPts val="0"/>
                </a:spcAft>
                <a:buClr>
                  <a:srgbClr val="000000"/>
                </a:buClr>
                <a:buSzPts val="1200"/>
                <a:buFont typeface="Arial"/>
                <a:buNone/>
              </a:pPr>
              <a:r>
                <a:rPr lang="en-US" sz="1200" b="1" i="0" u="none" strike="noStrike" cap="none">
                  <a:solidFill>
                    <a:srgbClr val="FD3890"/>
                  </a:solidFill>
                  <a:latin typeface="Maven Pro"/>
                  <a:ea typeface="Maven Pro"/>
                  <a:cs typeface="Maven Pro"/>
                  <a:sym typeface="Maven Pro"/>
                </a:rPr>
                <a:t>Funcionalidades extras:</a:t>
              </a:r>
              <a:endParaRPr sz="1200" b="0" i="0" u="none" strike="noStrike" cap="none">
                <a:solidFill>
                  <a:srgbClr val="FD3890"/>
                </a:solidFill>
                <a:latin typeface="Arial"/>
                <a:ea typeface="Arial"/>
                <a:cs typeface="Arial"/>
                <a:sym typeface="Arial"/>
              </a:endParaRPr>
            </a:p>
            <a:p>
              <a:pPr marL="281387" marR="0" lvl="1" indent="-134152" algn="l" rtl="0">
                <a:lnSpc>
                  <a:spcPct val="139984"/>
                </a:lnSpc>
                <a:spcBef>
                  <a:spcPts val="0"/>
                </a:spcBef>
                <a:spcAft>
                  <a:spcPts val="0"/>
                </a:spcAft>
                <a:buClr>
                  <a:srgbClr val="FFFFFF"/>
                </a:buClr>
                <a:buSzPts val="1200"/>
                <a:buFont typeface="Arial"/>
                <a:buChar char="•"/>
              </a:pPr>
              <a:r>
                <a:rPr lang="en-US" sz="1200" b="0" i="0" u="none" strike="noStrike" cap="none">
                  <a:solidFill>
                    <a:srgbClr val="FFFFFF"/>
                  </a:solidFill>
                  <a:latin typeface="Maven Pro"/>
                  <a:ea typeface="Maven Pro"/>
                  <a:cs typeface="Maven Pro"/>
                  <a:sym typeface="Maven Pro"/>
                </a:rPr>
                <a:t>Reunião mensal de performance + sugestão de melhorias</a:t>
              </a:r>
              <a:endParaRPr sz="1200" b="0" i="0" u="none" strike="noStrike" cap="none">
                <a:solidFill>
                  <a:srgbClr val="000000"/>
                </a:solidFill>
                <a:latin typeface="Arial"/>
                <a:ea typeface="Arial"/>
                <a:cs typeface="Arial"/>
                <a:sym typeface="Arial"/>
              </a:endParaRPr>
            </a:p>
            <a:p>
              <a:pPr marL="281387" marR="0" lvl="1" indent="-134152" algn="l" rtl="0">
                <a:lnSpc>
                  <a:spcPct val="139984"/>
                </a:lnSpc>
                <a:spcBef>
                  <a:spcPts val="0"/>
                </a:spcBef>
                <a:spcAft>
                  <a:spcPts val="0"/>
                </a:spcAft>
                <a:buClr>
                  <a:srgbClr val="FFFFFF"/>
                </a:buClr>
                <a:buSzPts val="1200"/>
                <a:buFont typeface="Arial"/>
                <a:buChar char="•"/>
              </a:pPr>
              <a:r>
                <a:rPr lang="en-US" sz="1200" b="0" i="0" u="none" strike="noStrike" cap="none">
                  <a:solidFill>
                    <a:srgbClr val="FFFFFF"/>
                  </a:solidFill>
                  <a:latin typeface="Maven Pro"/>
                  <a:ea typeface="Maven Pro"/>
                  <a:cs typeface="Maven Pro"/>
                  <a:sym typeface="Maven Pro"/>
                </a:rPr>
                <a:t>Relatórios automáticos mensais com principais indicadores</a:t>
              </a:r>
              <a:endParaRPr sz="1200" b="0" i="0" u="none" strike="noStrike" cap="none">
                <a:solidFill>
                  <a:srgbClr val="000000"/>
                </a:solidFill>
                <a:latin typeface="Arial"/>
                <a:ea typeface="Arial"/>
                <a:cs typeface="Arial"/>
                <a:sym typeface="Arial"/>
              </a:endParaRPr>
            </a:p>
          </p:txBody>
        </p:sp>
      </p:grpSp>
      <p:grpSp>
        <p:nvGrpSpPr>
          <p:cNvPr id="1028" name="Google Shape;1028;g37967868bcc_0_872"/>
          <p:cNvGrpSpPr/>
          <p:nvPr/>
        </p:nvGrpSpPr>
        <p:grpSpPr>
          <a:xfrm>
            <a:off x="10330769" y="4849140"/>
            <a:ext cx="6760765" cy="2067975"/>
            <a:chOff x="0" y="-38100"/>
            <a:chExt cx="9014353" cy="2757300"/>
          </a:xfrm>
        </p:grpSpPr>
        <p:sp>
          <p:nvSpPr>
            <p:cNvPr id="1029" name="Google Shape;1029;g37967868bcc_0_872"/>
            <p:cNvSpPr/>
            <p:nvPr/>
          </p:nvSpPr>
          <p:spPr>
            <a:xfrm>
              <a:off x="0" y="0"/>
              <a:ext cx="408511" cy="408511"/>
            </a:xfrm>
            <a:custGeom>
              <a:avLst/>
              <a:gdLst/>
              <a:ahLst/>
              <a:cxnLst/>
              <a:rect l="l" t="t" r="r" b="b"/>
              <a:pathLst>
                <a:path w="408511" h="408511" extrusionOk="0">
                  <a:moveTo>
                    <a:pt x="0" y="0"/>
                  </a:moveTo>
                  <a:lnTo>
                    <a:pt x="408511" y="0"/>
                  </a:lnTo>
                  <a:lnTo>
                    <a:pt x="408511" y="408511"/>
                  </a:lnTo>
                  <a:lnTo>
                    <a:pt x="0" y="408511"/>
                  </a:lnTo>
                  <a:lnTo>
                    <a:pt x="0" y="0"/>
                  </a:lnTo>
                  <a:close/>
                </a:path>
              </a:pathLst>
            </a:custGeom>
            <a:blipFill rotWithShape="1">
              <a:blip r:embed="rId5">
                <a:alphaModFix/>
              </a:blip>
              <a:stretch>
                <a:fillRect/>
              </a:stretch>
            </a:blipFill>
            <a:ln>
              <a:noFill/>
            </a:ln>
          </p:spPr>
        </p:sp>
        <p:sp>
          <p:nvSpPr>
            <p:cNvPr id="1030" name="Google Shape;1030;g37967868bcc_0_872"/>
            <p:cNvSpPr txBox="1"/>
            <p:nvPr/>
          </p:nvSpPr>
          <p:spPr>
            <a:xfrm>
              <a:off x="608953" y="-38100"/>
              <a:ext cx="8405400" cy="2757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540"/>
                <a:buFont typeface="Arial"/>
                <a:buNone/>
              </a:pPr>
              <a:r>
                <a:rPr lang="en-US" sz="1540" b="1" i="0" u="none" strike="noStrike" cap="none">
                  <a:solidFill>
                    <a:srgbClr val="F83985"/>
                  </a:solidFill>
                  <a:latin typeface="Maven Pro"/>
                  <a:ea typeface="Maven Pro"/>
                  <a:cs typeface="Maven Pro"/>
                  <a:sym typeface="Maven Pro"/>
                </a:rPr>
                <a:t>GOLD </a:t>
              </a:r>
              <a:r>
                <a:rPr lang="en-US" sz="1540" b="1" i="0" u="none" strike="noStrike" cap="none">
                  <a:solidFill>
                    <a:srgbClr val="FFFFFF"/>
                  </a:solidFill>
                  <a:latin typeface="Maven Pro"/>
                  <a:ea typeface="Maven Pro"/>
                  <a:cs typeface="Maven Pro"/>
                  <a:sym typeface="Maven Pro"/>
                </a:rPr>
                <a:t>– Estratégico e Técnico</a:t>
              </a:r>
              <a:endParaRPr sz="1400" b="0" i="0" u="none" strike="noStrike" cap="none">
                <a:solidFill>
                  <a:srgbClr val="000000"/>
                </a:solidFill>
                <a:latin typeface="Arial"/>
                <a:ea typeface="Arial"/>
                <a:cs typeface="Arial"/>
                <a:sym typeface="Arial"/>
              </a:endParaRPr>
            </a:p>
            <a:p>
              <a:pPr marL="0" marR="0" lvl="0" indent="0" algn="l" rtl="0">
                <a:lnSpc>
                  <a:spcPct val="139984"/>
                </a:lnSpc>
                <a:spcBef>
                  <a:spcPts val="0"/>
                </a:spcBef>
                <a:spcAft>
                  <a:spcPts val="0"/>
                </a:spcAft>
                <a:buClr>
                  <a:srgbClr val="000000"/>
                </a:buClr>
                <a:buSzPts val="1200"/>
                <a:buFont typeface="Arial"/>
                <a:buNone/>
              </a:pPr>
              <a:r>
                <a:rPr lang="en-US" sz="1200" b="0" i="0" u="none" strike="noStrike" cap="none">
                  <a:solidFill>
                    <a:srgbClr val="FFFFFF"/>
                  </a:solidFill>
                  <a:latin typeface="Maven Pro"/>
                  <a:ea typeface="Maven Pro"/>
                  <a:cs typeface="Maven Pro"/>
                  <a:sym typeface="Maven Pro"/>
                </a:rPr>
                <a:t>Pacote ideal para clientes com maior volume e foco em performance e automações.</a:t>
              </a:r>
              <a:endParaRPr sz="1200" b="0" i="0" u="none" strike="noStrike" cap="none">
                <a:solidFill>
                  <a:srgbClr val="000000"/>
                </a:solidFill>
                <a:latin typeface="Arial"/>
                <a:ea typeface="Arial"/>
                <a:cs typeface="Arial"/>
                <a:sym typeface="Arial"/>
              </a:endParaRPr>
            </a:p>
            <a:p>
              <a:pPr marL="0" marR="0" lvl="0" indent="0" algn="l" rtl="0">
                <a:lnSpc>
                  <a:spcPct val="139984"/>
                </a:lnSpc>
                <a:spcBef>
                  <a:spcPts val="0"/>
                </a:spcBef>
                <a:spcAft>
                  <a:spcPts val="0"/>
                </a:spcAft>
                <a:buClr>
                  <a:srgbClr val="000000"/>
                </a:buClr>
                <a:buSzPts val="1200"/>
                <a:buFont typeface="Arial"/>
                <a:buNone/>
              </a:pPr>
              <a:r>
                <a:rPr lang="en-US" sz="1200" b="1" i="0" u="none" strike="noStrike" cap="none">
                  <a:solidFill>
                    <a:srgbClr val="FD3890"/>
                  </a:solidFill>
                  <a:latin typeface="Maven Pro"/>
                  <a:ea typeface="Maven Pro"/>
                  <a:cs typeface="Maven Pro"/>
                  <a:sym typeface="Maven Pro"/>
                </a:rPr>
                <a:t>Funcionalidades extras:</a:t>
              </a:r>
              <a:endParaRPr sz="1200" b="0" i="0" u="none" strike="noStrike" cap="none">
                <a:solidFill>
                  <a:srgbClr val="FD3890"/>
                </a:solidFill>
                <a:latin typeface="Arial"/>
                <a:ea typeface="Arial"/>
                <a:cs typeface="Arial"/>
                <a:sym typeface="Arial"/>
              </a:endParaRPr>
            </a:p>
            <a:p>
              <a:pPr marL="281387" marR="0" lvl="1" indent="-134152" algn="l" rtl="0">
                <a:lnSpc>
                  <a:spcPct val="139984"/>
                </a:lnSpc>
                <a:spcBef>
                  <a:spcPts val="0"/>
                </a:spcBef>
                <a:spcAft>
                  <a:spcPts val="0"/>
                </a:spcAft>
                <a:buClr>
                  <a:srgbClr val="FFFFFF"/>
                </a:buClr>
                <a:buSzPts val="1200"/>
                <a:buFont typeface="Arial"/>
                <a:buChar char="•"/>
              </a:pPr>
              <a:r>
                <a:rPr lang="en-US" sz="1200" b="0" i="0" u="none" strike="noStrike" cap="none">
                  <a:solidFill>
                    <a:srgbClr val="FFFFFF"/>
                  </a:solidFill>
                  <a:latin typeface="Maven Pro"/>
                  <a:ea typeface="Maven Pro"/>
                  <a:cs typeface="Maven Pro"/>
                  <a:sym typeface="Maven Pro"/>
                </a:rPr>
                <a:t>Reunião semanal de acompanhamento para status e discussões</a:t>
              </a:r>
              <a:endParaRPr sz="1200" b="0" i="0" u="none" strike="noStrike" cap="none">
                <a:solidFill>
                  <a:srgbClr val="000000"/>
                </a:solidFill>
                <a:latin typeface="Arial"/>
                <a:ea typeface="Arial"/>
                <a:cs typeface="Arial"/>
                <a:sym typeface="Arial"/>
              </a:endParaRPr>
            </a:p>
            <a:p>
              <a:pPr marL="281387" marR="0" lvl="1" indent="-134152" algn="l" rtl="0">
                <a:lnSpc>
                  <a:spcPct val="139984"/>
                </a:lnSpc>
                <a:spcBef>
                  <a:spcPts val="0"/>
                </a:spcBef>
                <a:spcAft>
                  <a:spcPts val="0"/>
                </a:spcAft>
                <a:buClr>
                  <a:srgbClr val="FFFFFF"/>
                </a:buClr>
                <a:buSzPts val="1200"/>
                <a:buFont typeface="Arial"/>
                <a:buChar char="•"/>
              </a:pPr>
              <a:r>
                <a:rPr lang="en-US" sz="1200" b="0" i="0" u="none" strike="noStrike" cap="none">
                  <a:solidFill>
                    <a:srgbClr val="FFFFFF"/>
                  </a:solidFill>
                  <a:latin typeface="Maven Pro"/>
                  <a:ea typeface="Maven Pro"/>
                  <a:cs typeface="Maven Pro"/>
                  <a:sym typeface="Maven Pro"/>
                </a:rPr>
                <a:t>Curadoria proativa trimestral com plano de ação</a:t>
              </a:r>
              <a:endParaRPr sz="1200" b="0" i="0" u="none" strike="noStrike" cap="none">
                <a:solidFill>
                  <a:srgbClr val="000000"/>
                </a:solidFill>
                <a:latin typeface="Arial"/>
                <a:ea typeface="Arial"/>
                <a:cs typeface="Arial"/>
                <a:sym typeface="Arial"/>
              </a:endParaRPr>
            </a:p>
            <a:p>
              <a:pPr marL="281387" marR="0" lvl="1" indent="-134152" algn="l" rtl="0">
                <a:lnSpc>
                  <a:spcPct val="139984"/>
                </a:lnSpc>
                <a:spcBef>
                  <a:spcPts val="0"/>
                </a:spcBef>
                <a:spcAft>
                  <a:spcPts val="0"/>
                </a:spcAft>
                <a:buClr>
                  <a:srgbClr val="FFFFFF"/>
                </a:buClr>
                <a:buSzPts val="1200"/>
                <a:buFont typeface="Arial"/>
                <a:buChar char="•"/>
              </a:pPr>
              <a:r>
                <a:rPr lang="en-US" sz="1200" b="0" i="0" u="none" strike="noStrike" cap="none">
                  <a:solidFill>
                    <a:srgbClr val="FFFFFF"/>
                  </a:solidFill>
                  <a:latin typeface="Maven Pro"/>
                  <a:ea typeface="Maven Pro"/>
                  <a:cs typeface="Maven Pro"/>
                  <a:sym typeface="Maven Pro"/>
                </a:rPr>
                <a:t>Onboarding de novos atendentes (manual + treinamento)</a:t>
              </a:r>
              <a:endParaRPr sz="1200" b="0" i="0" u="none" strike="noStrike" cap="none">
                <a:solidFill>
                  <a:srgbClr val="000000"/>
                </a:solidFill>
                <a:latin typeface="Arial"/>
                <a:ea typeface="Arial"/>
                <a:cs typeface="Arial"/>
                <a:sym typeface="Arial"/>
              </a:endParaRPr>
            </a:p>
            <a:p>
              <a:pPr marL="281387" marR="0" lvl="1" indent="-134152" algn="l" rtl="0">
                <a:lnSpc>
                  <a:spcPct val="139984"/>
                </a:lnSpc>
                <a:spcBef>
                  <a:spcPts val="0"/>
                </a:spcBef>
                <a:spcAft>
                  <a:spcPts val="0"/>
                </a:spcAft>
                <a:buClr>
                  <a:srgbClr val="FFFFFF"/>
                </a:buClr>
                <a:buSzPts val="1200"/>
                <a:buFont typeface="Arial"/>
                <a:buChar char="•"/>
              </a:pPr>
              <a:r>
                <a:rPr lang="en-US" sz="1200" b="0" i="0" u="none" strike="noStrike" cap="none">
                  <a:solidFill>
                    <a:srgbClr val="FFFFFF"/>
                  </a:solidFill>
                  <a:latin typeface="Maven Pro"/>
                  <a:ea typeface="Maven Pro"/>
                  <a:cs typeface="Maven Pro"/>
                  <a:sym typeface="Maven Pro"/>
                </a:rPr>
                <a:t>Relatórios automáticos mensais</a:t>
              </a:r>
              <a:endParaRPr sz="1200" b="0" i="0" u="none" strike="noStrike" cap="none">
                <a:solidFill>
                  <a:srgbClr val="000000"/>
                </a:solidFill>
                <a:latin typeface="Arial"/>
                <a:ea typeface="Arial"/>
                <a:cs typeface="Arial"/>
                <a:sym typeface="Arial"/>
              </a:endParaRPr>
            </a:p>
            <a:p>
              <a:pPr marL="281387" marR="0" lvl="1" indent="-134152" algn="l" rtl="0">
                <a:lnSpc>
                  <a:spcPct val="139984"/>
                </a:lnSpc>
                <a:spcBef>
                  <a:spcPts val="0"/>
                </a:spcBef>
                <a:spcAft>
                  <a:spcPts val="0"/>
                </a:spcAft>
                <a:buClr>
                  <a:srgbClr val="FFFFFF"/>
                </a:buClr>
                <a:buSzPts val="1200"/>
                <a:buFont typeface="Arial"/>
                <a:buChar char="•"/>
              </a:pPr>
              <a:r>
                <a:rPr lang="en-US" sz="1200" b="0" i="0" u="none" strike="noStrike" cap="none">
                  <a:solidFill>
                    <a:srgbClr val="FFFFFF"/>
                  </a:solidFill>
                  <a:latin typeface="Maven Pro"/>
                  <a:ea typeface="Maven Pro"/>
                  <a:cs typeface="Maven Pro"/>
                  <a:sym typeface="Maven Pro"/>
                </a:rPr>
                <a:t>Reunião mensal de performance</a:t>
              </a:r>
              <a:endParaRPr sz="1200" b="0" i="0" u="none" strike="noStrike" cap="none">
                <a:solidFill>
                  <a:srgbClr val="000000"/>
                </a:solidFill>
                <a:latin typeface="Arial"/>
                <a:ea typeface="Arial"/>
                <a:cs typeface="Arial"/>
                <a:sym typeface="Arial"/>
              </a:endParaRPr>
            </a:p>
          </p:txBody>
        </p:sp>
      </p:grpSp>
      <p:grpSp>
        <p:nvGrpSpPr>
          <p:cNvPr id="1031" name="Google Shape;1031;g37967868bcc_0_872"/>
          <p:cNvGrpSpPr/>
          <p:nvPr/>
        </p:nvGrpSpPr>
        <p:grpSpPr>
          <a:xfrm>
            <a:off x="10330769" y="7360745"/>
            <a:ext cx="7422490" cy="2585025"/>
            <a:chOff x="0" y="-38100"/>
            <a:chExt cx="9896653" cy="3446700"/>
          </a:xfrm>
        </p:grpSpPr>
        <p:sp>
          <p:nvSpPr>
            <p:cNvPr id="1032" name="Google Shape;1032;g37967868bcc_0_872"/>
            <p:cNvSpPr/>
            <p:nvPr/>
          </p:nvSpPr>
          <p:spPr>
            <a:xfrm>
              <a:off x="0" y="0"/>
              <a:ext cx="408511" cy="408511"/>
            </a:xfrm>
            <a:custGeom>
              <a:avLst/>
              <a:gdLst/>
              <a:ahLst/>
              <a:cxnLst/>
              <a:rect l="l" t="t" r="r" b="b"/>
              <a:pathLst>
                <a:path w="408511" h="408511" extrusionOk="0">
                  <a:moveTo>
                    <a:pt x="0" y="0"/>
                  </a:moveTo>
                  <a:lnTo>
                    <a:pt x="408511" y="0"/>
                  </a:lnTo>
                  <a:lnTo>
                    <a:pt x="408511" y="408511"/>
                  </a:lnTo>
                  <a:lnTo>
                    <a:pt x="0" y="408511"/>
                  </a:lnTo>
                  <a:lnTo>
                    <a:pt x="0" y="0"/>
                  </a:lnTo>
                  <a:close/>
                </a:path>
              </a:pathLst>
            </a:custGeom>
            <a:blipFill rotWithShape="1">
              <a:blip r:embed="rId6">
                <a:alphaModFix/>
              </a:blip>
              <a:stretch>
                <a:fillRect/>
              </a:stretch>
            </a:blipFill>
            <a:ln>
              <a:noFill/>
            </a:ln>
          </p:spPr>
        </p:sp>
        <p:sp>
          <p:nvSpPr>
            <p:cNvPr id="1033" name="Google Shape;1033;g37967868bcc_0_872"/>
            <p:cNvSpPr txBox="1"/>
            <p:nvPr/>
          </p:nvSpPr>
          <p:spPr>
            <a:xfrm>
              <a:off x="608953" y="-38100"/>
              <a:ext cx="9287700" cy="3446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540"/>
                <a:buFont typeface="Arial"/>
                <a:buNone/>
              </a:pPr>
              <a:r>
                <a:rPr lang="en-US" sz="1540" b="1" i="0" u="none" strike="noStrike" cap="none">
                  <a:solidFill>
                    <a:srgbClr val="F83985"/>
                  </a:solidFill>
                  <a:latin typeface="Maven Pro"/>
                  <a:ea typeface="Maven Pro"/>
                  <a:cs typeface="Maven Pro"/>
                  <a:sym typeface="Maven Pro"/>
                </a:rPr>
                <a:t>DIAMOND </a:t>
              </a:r>
              <a:r>
                <a:rPr lang="en-US" sz="1540" b="1" i="0" u="none" strike="noStrike" cap="none">
                  <a:solidFill>
                    <a:srgbClr val="FFFFFF"/>
                  </a:solidFill>
                  <a:latin typeface="Maven Pro"/>
                  <a:ea typeface="Maven Pro"/>
                  <a:cs typeface="Maven Pro"/>
                  <a:sym typeface="Maven Pro"/>
                </a:rPr>
                <a:t>– Automação Inteligente</a:t>
              </a:r>
              <a:endParaRPr sz="1400" b="0" i="0" u="none" strike="noStrike" cap="none">
                <a:solidFill>
                  <a:srgbClr val="000000"/>
                </a:solidFill>
                <a:latin typeface="Arial"/>
                <a:ea typeface="Arial"/>
                <a:cs typeface="Arial"/>
                <a:sym typeface="Arial"/>
              </a:endParaRPr>
            </a:p>
            <a:p>
              <a:pPr marL="0" marR="0" lvl="0" indent="0" algn="l" rtl="0">
                <a:lnSpc>
                  <a:spcPct val="139984"/>
                </a:lnSpc>
                <a:spcBef>
                  <a:spcPts val="0"/>
                </a:spcBef>
                <a:spcAft>
                  <a:spcPts val="0"/>
                </a:spcAft>
                <a:buClr>
                  <a:srgbClr val="000000"/>
                </a:buClr>
                <a:buSzPts val="1200"/>
                <a:buFont typeface="Arial"/>
                <a:buNone/>
              </a:pPr>
              <a:r>
                <a:rPr lang="en-US" sz="1200" b="0" i="0" u="none" strike="noStrike" cap="none">
                  <a:solidFill>
                    <a:srgbClr val="FFFFFF"/>
                  </a:solidFill>
                  <a:latin typeface="Maven Pro"/>
                  <a:ea typeface="Maven Pro"/>
                  <a:cs typeface="Maven Pro"/>
                  <a:sym typeface="Maven Pro"/>
                </a:rPr>
                <a:t>Para operações maduras, com foco em inteligência artificial, automações e personalizações profundas.</a:t>
              </a:r>
              <a:endParaRPr sz="1200" b="0" i="0" u="none" strike="noStrike" cap="none">
                <a:solidFill>
                  <a:srgbClr val="000000"/>
                </a:solidFill>
                <a:latin typeface="Arial"/>
                <a:ea typeface="Arial"/>
                <a:cs typeface="Arial"/>
                <a:sym typeface="Arial"/>
              </a:endParaRPr>
            </a:p>
            <a:p>
              <a:pPr marL="0" marR="0" lvl="0" indent="0" algn="l" rtl="0">
                <a:lnSpc>
                  <a:spcPct val="139984"/>
                </a:lnSpc>
                <a:spcBef>
                  <a:spcPts val="0"/>
                </a:spcBef>
                <a:spcAft>
                  <a:spcPts val="0"/>
                </a:spcAft>
                <a:buClr>
                  <a:srgbClr val="000000"/>
                </a:buClr>
                <a:buSzPts val="1200"/>
                <a:buFont typeface="Arial"/>
                <a:buNone/>
              </a:pPr>
              <a:r>
                <a:rPr lang="en-US" sz="1200" b="1" i="0" u="none" strike="noStrike" cap="none">
                  <a:solidFill>
                    <a:srgbClr val="FD3890"/>
                  </a:solidFill>
                  <a:latin typeface="Maven Pro"/>
                  <a:ea typeface="Maven Pro"/>
                  <a:cs typeface="Maven Pro"/>
                  <a:sym typeface="Maven Pro"/>
                </a:rPr>
                <a:t>Funcionalidades extras:</a:t>
              </a:r>
              <a:endParaRPr sz="1200" b="0" i="0" u="none" strike="noStrike" cap="none">
                <a:solidFill>
                  <a:srgbClr val="FD3890"/>
                </a:solidFill>
                <a:latin typeface="Arial"/>
                <a:ea typeface="Arial"/>
                <a:cs typeface="Arial"/>
                <a:sym typeface="Arial"/>
              </a:endParaRPr>
            </a:p>
            <a:p>
              <a:pPr marL="281387" marR="0" lvl="1" indent="-134152" algn="l" rtl="0">
                <a:lnSpc>
                  <a:spcPct val="139984"/>
                </a:lnSpc>
                <a:spcBef>
                  <a:spcPts val="0"/>
                </a:spcBef>
                <a:spcAft>
                  <a:spcPts val="0"/>
                </a:spcAft>
                <a:buClr>
                  <a:srgbClr val="FFFFFF"/>
                </a:buClr>
                <a:buSzPts val="1200"/>
                <a:buFont typeface="Arial"/>
                <a:buChar char="•"/>
              </a:pPr>
              <a:r>
                <a:rPr lang="en-US" sz="1200" b="0" i="0" u="none" strike="noStrike" cap="none">
                  <a:solidFill>
                    <a:srgbClr val="FFFFFF"/>
                  </a:solidFill>
                  <a:latin typeface="Maven Pro"/>
                  <a:ea typeface="Maven Pro"/>
                  <a:cs typeface="Maven Pro"/>
                  <a:sym typeface="Maven Pro"/>
                </a:rPr>
                <a:t>Reunião semanal de acompanhamento para status e discussões</a:t>
              </a:r>
              <a:endParaRPr sz="1200" b="0" i="0" u="none" strike="noStrike" cap="none">
                <a:solidFill>
                  <a:srgbClr val="000000"/>
                </a:solidFill>
                <a:latin typeface="Arial"/>
                <a:ea typeface="Arial"/>
                <a:cs typeface="Arial"/>
                <a:sym typeface="Arial"/>
              </a:endParaRPr>
            </a:p>
            <a:p>
              <a:pPr marL="281387" marR="0" lvl="1" indent="-134152" algn="l" rtl="0">
                <a:lnSpc>
                  <a:spcPct val="139984"/>
                </a:lnSpc>
                <a:spcBef>
                  <a:spcPts val="0"/>
                </a:spcBef>
                <a:spcAft>
                  <a:spcPts val="0"/>
                </a:spcAft>
                <a:buClr>
                  <a:srgbClr val="FFFFFF"/>
                </a:buClr>
                <a:buSzPts val="1200"/>
                <a:buFont typeface="Arial"/>
                <a:buChar char="•"/>
              </a:pPr>
              <a:r>
                <a:rPr lang="en-US" sz="1200" b="0" i="0" u="none" strike="noStrike" cap="none">
                  <a:solidFill>
                    <a:srgbClr val="FFFFFF"/>
                  </a:solidFill>
                  <a:latin typeface="Maven Pro"/>
                  <a:ea typeface="Maven Pro"/>
                  <a:cs typeface="Maven Pro"/>
                  <a:sym typeface="Maven Pro"/>
                </a:rPr>
                <a:t>Planejamento semestral de roadmap de evolução</a:t>
              </a:r>
              <a:endParaRPr sz="1200" b="0" i="0" u="none" strike="noStrike" cap="none">
                <a:solidFill>
                  <a:srgbClr val="000000"/>
                </a:solidFill>
                <a:latin typeface="Arial"/>
                <a:ea typeface="Arial"/>
                <a:cs typeface="Arial"/>
                <a:sym typeface="Arial"/>
              </a:endParaRPr>
            </a:p>
            <a:p>
              <a:pPr marL="281387" marR="0" lvl="1" indent="-134152" algn="l" rtl="0">
                <a:lnSpc>
                  <a:spcPct val="139984"/>
                </a:lnSpc>
                <a:spcBef>
                  <a:spcPts val="0"/>
                </a:spcBef>
                <a:spcAft>
                  <a:spcPts val="0"/>
                </a:spcAft>
                <a:buClr>
                  <a:srgbClr val="FFFFFF"/>
                </a:buClr>
                <a:buSzPts val="1200"/>
                <a:buFont typeface="Arial"/>
                <a:buChar char="•"/>
              </a:pPr>
              <a:r>
                <a:rPr lang="en-US" sz="1200" b="0" i="0" u="none" strike="noStrike" cap="none">
                  <a:solidFill>
                    <a:srgbClr val="FFFFFF"/>
                  </a:solidFill>
                  <a:latin typeface="Maven Pro"/>
                  <a:ea typeface="Maven Pro"/>
                  <a:cs typeface="Maven Pro"/>
                  <a:sym typeface="Maven Pro"/>
                </a:rPr>
                <a:t>Disponibilidade de horas emergenciais mensais</a:t>
              </a:r>
              <a:endParaRPr sz="1200" b="0" i="0" u="none" strike="noStrike" cap="none">
                <a:solidFill>
                  <a:srgbClr val="000000"/>
                </a:solidFill>
                <a:latin typeface="Arial"/>
                <a:ea typeface="Arial"/>
                <a:cs typeface="Arial"/>
                <a:sym typeface="Arial"/>
              </a:endParaRPr>
            </a:p>
            <a:p>
              <a:pPr marL="281387" marR="0" lvl="1" indent="-134152" algn="l" rtl="0">
                <a:lnSpc>
                  <a:spcPct val="139984"/>
                </a:lnSpc>
                <a:spcBef>
                  <a:spcPts val="0"/>
                </a:spcBef>
                <a:spcAft>
                  <a:spcPts val="0"/>
                </a:spcAft>
                <a:buClr>
                  <a:srgbClr val="FFFFFF"/>
                </a:buClr>
                <a:buSzPts val="1200"/>
                <a:buFont typeface="Arial"/>
                <a:buChar char="•"/>
              </a:pPr>
              <a:r>
                <a:rPr lang="en-US" sz="1200" b="0" i="0" u="none" strike="noStrike" cap="none">
                  <a:solidFill>
                    <a:srgbClr val="FFFFFF"/>
                  </a:solidFill>
                  <a:latin typeface="Maven Pro"/>
                  <a:ea typeface="Maven Pro"/>
                  <a:cs typeface="Maven Pro"/>
                  <a:sym typeface="Maven Pro"/>
                </a:rPr>
                <a:t>Curadoria proativa trimestral</a:t>
              </a:r>
              <a:endParaRPr sz="1200" b="0" i="0" u="none" strike="noStrike" cap="none">
                <a:solidFill>
                  <a:srgbClr val="000000"/>
                </a:solidFill>
                <a:latin typeface="Arial"/>
                <a:ea typeface="Arial"/>
                <a:cs typeface="Arial"/>
                <a:sym typeface="Arial"/>
              </a:endParaRPr>
            </a:p>
            <a:p>
              <a:pPr marL="281387" marR="0" lvl="1" indent="-134152" algn="l" rtl="0">
                <a:lnSpc>
                  <a:spcPct val="139984"/>
                </a:lnSpc>
                <a:spcBef>
                  <a:spcPts val="0"/>
                </a:spcBef>
                <a:spcAft>
                  <a:spcPts val="0"/>
                </a:spcAft>
                <a:buClr>
                  <a:srgbClr val="FFFFFF"/>
                </a:buClr>
                <a:buSzPts val="1200"/>
                <a:buFont typeface="Arial"/>
                <a:buChar char="•"/>
              </a:pPr>
              <a:r>
                <a:rPr lang="en-US" sz="1200" b="0" i="0" u="none" strike="noStrike" cap="none">
                  <a:solidFill>
                    <a:srgbClr val="FFFFFF"/>
                  </a:solidFill>
                  <a:latin typeface="Maven Pro"/>
                  <a:ea typeface="Maven Pro"/>
                  <a:cs typeface="Maven Pro"/>
                  <a:sym typeface="Maven Pro"/>
                </a:rPr>
                <a:t>Onboarding técnico completo</a:t>
              </a:r>
              <a:endParaRPr sz="1200" b="0" i="0" u="none" strike="noStrike" cap="none">
                <a:solidFill>
                  <a:srgbClr val="000000"/>
                </a:solidFill>
                <a:latin typeface="Arial"/>
                <a:ea typeface="Arial"/>
                <a:cs typeface="Arial"/>
                <a:sym typeface="Arial"/>
              </a:endParaRPr>
            </a:p>
            <a:p>
              <a:pPr marL="281387" marR="0" lvl="1" indent="-134152" algn="l" rtl="0">
                <a:lnSpc>
                  <a:spcPct val="139984"/>
                </a:lnSpc>
                <a:spcBef>
                  <a:spcPts val="0"/>
                </a:spcBef>
                <a:spcAft>
                  <a:spcPts val="0"/>
                </a:spcAft>
                <a:buClr>
                  <a:srgbClr val="FFFFFF"/>
                </a:buClr>
                <a:buSzPts val="1200"/>
                <a:buFont typeface="Arial"/>
                <a:buChar char="•"/>
              </a:pPr>
              <a:r>
                <a:rPr lang="en-US" sz="1200" b="0" i="0" u="none" strike="noStrike" cap="none">
                  <a:solidFill>
                    <a:srgbClr val="FFFFFF"/>
                  </a:solidFill>
                  <a:latin typeface="Maven Pro"/>
                  <a:ea typeface="Maven Pro"/>
                  <a:cs typeface="Maven Pro"/>
                  <a:sym typeface="Maven Pro"/>
                </a:rPr>
                <a:t>Relatórios e reuniões de análise estratégica</a:t>
              </a:r>
              <a:endParaRPr sz="1200" b="0" i="0" u="none" strike="noStrike" cap="none">
                <a:solidFill>
                  <a:srgbClr val="000000"/>
                </a:solidFill>
                <a:latin typeface="Arial"/>
                <a:ea typeface="Arial"/>
                <a:cs typeface="Arial"/>
                <a:sym typeface="Arial"/>
              </a:endParaRPr>
            </a:p>
          </p:txBody>
        </p:sp>
      </p:grpSp>
      <p:grpSp>
        <p:nvGrpSpPr>
          <p:cNvPr id="1034" name="Google Shape;1034;g37967868bcc_0_872"/>
          <p:cNvGrpSpPr/>
          <p:nvPr/>
        </p:nvGrpSpPr>
        <p:grpSpPr>
          <a:xfrm>
            <a:off x="10550000" y="2809966"/>
            <a:ext cx="6984225" cy="4345082"/>
            <a:chOff x="0" y="6350"/>
            <a:chExt cx="9312300" cy="5793442"/>
          </a:xfrm>
        </p:grpSpPr>
        <p:cxnSp>
          <p:nvCxnSpPr>
            <p:cNvPr id="1035" name="Google Shape;1035;g37967868bcc_0_872"/>
            <p:cNvCxnSpPr/>
            <p:nvPr/>
          </p:nvCxnSpPr>
          <p:spPr>
            <a:xfrm>
              <a:off x="0" y="6350"/>
              <a:ext cx="9312300" cy="0"/>
            </a:xfrm>
            <a:prstGeom prst="straightConnector1">
              <a:avLst/>
            </a:prstGeom>
            <a:noFill/>
            <a:ln w="12700" cap="rnd" cmpd="sng">
              <a:solidFill>
                <a:srgbClr val="FD3890">
                  <a:alpha val="43920"/>
                </a:srgbClr>
              </a:solidFill>
              <a:prstDash val="solid"/>
              <a:round/>
              <a:headEnd type="none" w="sm" len="sm"/>
              <a:tailEnd type="none" w="sm" len="sm"/>
            </a:ln>
          </p:spPr>
        </p:cxnSp>
        <p:cxnSp>
          <p:nvCxnSpPr>
            <p:cNvPr id="1036" name="Google Shape;1036;g37967868bcc_0_872"/>
            <p:cNvCxnSpPr/>
            <p:nvPr/>
          </p:nvCxnSpPr>
          <p:spPr>
            <a:xfrm>
              <a:off x="0" y="2450984"/>
              <a:ext cx="9312300" cy="0"/>
            </a:xfrm>
            <a:prstGeom prst="straightConnector1">
              <a:avLst/>
            </a:prstGeom>
            <a:noFill/>
            <a:ln w="12700" cap="rnd" cmpd="sng">
              <a:solidFill>
                <a:srgbClr val="FD3890">
                  <a:alpha val="43920"/>
                </a:srgbClr>
              </a:solidFill>
              <a:prstDash val="solid"/>
              <a:round/>
              <a:headEnd type="none" w="sm" len="sm"/>
              <a:tailEnd type="none" w="sm" len="sm"/>
            </a:ln>
          </p:spPr>
        </p:cxnSp>
        <p:cxnSp>
          <p:nvCxnSpPr>
            <p:cNvPr id="1037" name="Google Shape;1037;g37967868bcc_0_872"/>
            <p:cNvCxnSpPr/>
            <p:nvPr/>
          </p:nvCxnSpPr>
          <p:spPr>
            <a:xfrm>
              <a:off x="0" y="5799792"/>
              <a:ext cx="9312300" cy="0"/>
            </a:xfrm>
            <a:prstGeom prst="straightConnector1">
              <a:avLst/>
            </a:prstGeom>
            <a:noFill/>
            <a:ln w="12700" cap="rnd" cmpd="sng">
              <a:solidFill>
                <a:srgbClr val="FD3890">
                  <a:alpha val="43920"/>
                </a:srgbClr>
              </a:solidFill>
              <a:prstDash val="solid"/>
              <a:round/>
              <a:headEnd type="none" w="sm" len="sm"/>
              <a:tailEnd type="none" w="sm" len="sm"/>
            </a:ln>
          </p:spPr>
        </p:cxnSp>
      </p:grpSp>
      <p:grpSp>
        <p:nvGrpSpPr>
          <p:cNvPr id="1038" name="Google Shape;1038;g37967868bcc_0_872"/>
          <p:cNvGrpSpPr/>
          <p:nvPr/>
        </p:nvGrpSpPr>
        <p:grpSpPr>
          <a:xfrm>
            <a:off x="6033151" y="1248591"/>
            <a:ext cx="187406" cy="1840901"/>
            <a:chOff x="0" y="0"/>
            <a:chExt cx="249874" cy="2454534"/>
          </a:xfrm>
        </p:grpSpPr>
        <p:sp>
          <p:nvSpPr>
            <p:cNvPr id="1039" name="Google Shape;1039;g37967868bcc_0_872"/>
            <p:cNvSpPr/>
            <p:nvPr/>
          </p:nvSpPr>
          <p:spPr>
            <a:xfrm>
              <a:off x="0" y="0"/>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40" name="Google Shape;1040;g37967868bcc_0_872"/>
            <p:cNvSpPr/>
            <p:nvPr/>
          </p:nvSpPr>
          <p:spPr>
            <a:xfrm>
              <a:off x="0" y="367443"/>
              <a:ext cx="249874" cy="249874"/>
            </a:xfrm>
            <a:custGeom>
              <a:avLst/>
              <a:gdLst/>
              <a:ahLst/>
              <a:cxnLst/>
              <a:rect l="l" t="t" r="r" b="b"/>
              <a:pathLst>
                <a:path w="249874" h="249874" extrusionOk="0">
                  <a:moveTo>
                    <a:pt x="0" y="0"/>
                  </a:moveTo>
                  <a:lnTo>
                    <a:pt x="249874" y="0"/>
                  </a:lnTo>
                  <a:lnTo>
                    <a:pt x="249874" y="249875"/>
                  </a:lnTo>
                  <a:lnTo>
                    <a:pt x="0" y="249875"/>
                  </a:lnTo>
                  <a:lnTo>
                    <a:pt x="0" y="0"/>
                  </a:lnTo>
                  <a:close/>
                </a:path>
              </a:pathLst>
            </a:custGeom>
            <a:blipFill rotWithShape="1">
              <a:blip r:embed="rId7">
                <a:alphaModFix/>
              </a:blip>
              <a:stretch>
                <a:fillRect/>
              </a:stretch>
            </a:blipFill>
            <a:ln>
              <a:noFill/>
            </a:ln>
          </p:spPr>
        </p:sp>
        <p:sp>
          <p:nvSpPr>
            <p:cNvPr id="1041" name="Google Shape;1041;g37967868bcc_0_872"/>
            <p:cNvSpPr/>
            <p:nvPr/>
          </p:nvSpPr>
          <p:spPr>
            <a:xfrm>
              <a:off x="0" y="2204660"/>
              <a:ext cx="249874" cy="249874"/>
            </a:xfrm>
            <a:custGeom>
              <a:avLst/>
              <a:gdLst/>
              <a:ahLst/>
              <a:cxnLst/>
              <a:rect l="l" t="t" r="r" b="b"/>
              <a:pathLst>
                <a:path w="249874" h="249874" extrusionOk="0">
                  <a:moveTo>
                    <a:pt x="0" y="0"/>
                  </a:moveTo>
                  <a:lnTo>
                    <a:pt x="249874" y="0"/>
                  </a:lnTo>
                  <a:lnTo>
                    <a:pt x="249874" y="249875"/>
                  </a:lnTo>
                  <a:lnTo>
                    <a:pt x="0" y="249875"/>
                  </a:lnTo>
                  <a:lnTo>
                    <a:pt x="0" y="0"/>
                  </a:lnTo>
                  <a:close/>
                </a:path>
              </a:pathLst>
            </a:custGeom>
            <a:blipFill rotWithShape="1">
              <a:blip r:embed="rId7">
                <a:alphaModFix/>
              </a:blip>
              <a:stretch>
                <a:fillRect/>
              </a:stretch>
            </a:blipFill>
            <a:ln>
              <a:noFill/>
            </a:ln>
          </p:spPr>
        </p:sp>
        <p:sp>
          <p:nvSpPr>
            <p:cNvPr id="1042" name="Google Shape;1042;g37967868bcc_0_872"/>
            <p:cNvSpPr/>
            <p:nvPr/>
          </p:nvSpPr>
          <p:spPr>
            <a:xfrm>
              <a:off x="0" y="734887"/>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43" name="Google Shape;1043;g37967868bcc_0_872"/>
            <p:cNvSpPr/>
            <p:nvPr/>
          </p:nvSpPr>
          <p:spPr>
            <a:xfrm>
              <a:off x="0" y="1102330"/>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44" name="Google Shape;1044;g37967868bcc_0_872"/>
            <p:cNvSpPr/>
            <p:nvPr/>
          </p:nvSpPr>
          <p:spPr>
            <a:xfrm>
              <a:off x="0" y="1469774"/>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45" name="Google Shape;1045;g37967868bcc_0_872"/>
            <p:cNvSpPr/>
            <p:nvPr/>
          </p:nvSpPr>
          <p:spPr>
            <a:xfrm>
              <a:off x="0" y="1837217"/>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grpSp>
      <p:grpSp>
        <p:nvGrpSpPr>
          <p:cNvPr id="1046" name="Google Shape;1046;g37967868bcc_0_872"/>
          <p:cNvGrpSpPr/>
          <p:nvPr/>
        </p:nvGrpSpPr>
        <p:grpSpPr>
          <a:xfrm>
            <a:off x="7158792" y="1248591"/>
            <a:ext cx="187406" cy="3476107"/>
            <a:chOff x="0" y="0"/>
            <a:chExt cx="249874" cy="4634809"/>
          </a:xfrm>
        </p:grpSpPr>
        <p:sp>
          <p:nvSpPr>
            <p:cNvPr id="1047" name="Google Shape;1047;g37967868bcc_0_872"/>
            <p:cNvSpPr/>
            <p:nvPr/>
          </p:nvSpPr>
          <p:spPr>
            <a:xfrm>
              <a:off x="0" y="0"/>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48" name="Google Shape;1048;g37967868bcc_0_872"/>
            <p:cNvSpPr/>
            <p:nvPr/>
          </p:nvSpPr>
          <p:spPr>
            <a:xfrm>
              <a:off x="0" y="367443"/>
              <a:ext cx="249874" cy="249874"/>
            </a:xfrm>
            <a:custGeom>
              <a:avLst/>
              <a:gdLst/>
              <a:ahLst/>
              <a:cxnLst/>
              <a:rect l="l" t="t" r="r" b="b"/>
              <a:pathLst>
                <a:path w="249874" h="249874" extrusionOk="0">
                  <a:moveTo>
                    <a:pt x="0" y="0"/>
                  </a:moveTo>
                  <a:lnTo>
                    <a:pt x="249874" y="0"/>
                  </a:lnTo>
                  <a:lnTo>
                    <a:pt x="249874" y="249875"/>
                  </a:lnTo>
                  <a:lnTo>
                    <a:pt x="0" y="249875"/>
                  </a:lnTo>
                  <a:lnTo>
                    <a:pt x="0" y="0"/>
                  </a:lnTo>
                  <a:close/>
                </a:path>
              </a:pathLst>
            </a:custGeom>
            <a:blipFill rotWithShape="1">
              <a:blip r:embed="rId7">
                <a:alphaModFix/>
              </a:blip>
              <a:stretch>
                <a:fillRect/>
              </a:stretch>
            </a:blipFill>
            <a:ln>
              <a:noFill/>
            </a:ln>
          </p:spPr>
        </p:sp>
        <p:sp>
          <p:nvSpPr>
            <p:cNvPr id="1049" name="Google Shape;1049;g37967868bcc_0_872"/>
            <p:cNvSpPr/>
            <p:nvPr/>
          </p:nvSpPr>
          <p:spPr>
            <a:xfrm>
              <a:off x="0" y="2204660"/>
              <a:ext cx="249874" cy="249874"/>
            </a:xfrm>
            <a:custGeom>
              <a:avLst/>
              <a:gdLst/>
              <a:ahLst/>
              <a:cxnLst/>
              <a:rect l="l" t="t" r="r" b="b"/>
              <a:pathLst>
                <a:path w="249874" h="249874" extrusionOk="0">
                  <a:moveTo>
                    <a:pt x="0" y="0"/>
                  </a:moveTo>
                  <a:lnTo>
                    <a:pt x="249874" y="0"/>
                  </a:lnTo>
                  <a:lnTo>
                    <a:pt x="249874" y="249875"/>
                  </a:lnTo>
                  <a:lnTo>
                    <a:pt x="0" y="249875"/>
                  </a:lnTo>
                  <a:lnTo>
                    <a:pt x="0" y="0"/>
                  </a:lnTo>
                  <a:close/>
                </a:path>
              </a:pathLst>
            </a:custGeom>
            <a:blipFill rotWithShape="1">
              <a:blip r:embed="rId7">
                <a:alphaModFix/>
              </a:blip>
              <a:stretch>
                <a:fillRect/>
              </a:stretch>
            </a:blipFill>
            <a:ln>
              <a:noFill/>
            </a:ln>
          </p:spPr>
        </p:sp>
        <p:sp>
          <p:nvSpPr>
            <p:cNvPr id="1050" name="Google Shape;1050;g37967868bcc_0_872"/>
            <p:cNvSpPr/>
            <p:nvPr/>
          </p:nvSpPr>
          <p:spPr>
            <a:xfrm>
              <a:off x="0" y="4019930"/>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51" name="Google Shape;1051;g37967868bcc_0_872"/>
            <p:cNvSpPr/>
            <p:nvPr/>
          </p:nvSpPr>
          <p:spPr>
            <a:xfrm>
              <a:off x="0" y="4384935"/>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52" name="Google Shape;1052;g37967868bcc_0_872"/>
            <p:cNvSpPr/>
            <p:nvPr/>
          </p:nvSpPr>
          <p:spPr>
            <a:xfrm>
              <a:off x="0" y="734887"/>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53" name="Google Shape;1053;g37967868bcc_0_872"/>
            <p:cNvSpPr/>
            <p:nvPr/>
          </p:nvSpPr>
          <p:spPr>
            <a:xfrm>
              <a:off x="0" y="2559911"/>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54" name="Google Shape;1054;g37967868bcc_0_872"/>
            <p:cNvSpPr/>
            <p:nvPr/>
          </p:nvSpPr>
          <p:spPr>
            <a:xfrm>
              <a:off x="0" y="1102330"/>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55" name="Google Shape;1055;g37967868bcc_0_872"/>
            <p:cNvSpPr/>
            <p:nvPr/>
          </p:nvSpPr>
          <p:spPr>
            <a:xfrm>
              <a:off x="0" y="2924915"/>
              <a:ext cx="249874" cy="249874"/>
            </a:xfrm>
            <a:custGeom>
              <a:avLst/>
              <a:gdLst/>
              <a:ahLst/>
              <a:cxnLst/>
              <a:rect l="l" t="t" r="r" b="b"/>
              <a:pathLst>
                <a:path w="249874" h="249874" extrusionOk="0">
                  <a:moveTo>
                    <a:pt x="0" y="0"/>
                  </a:moveTo>
                  <a:lnTo>
                    <a:pt x="249874" y="0"/>
                  </a:lnTo>
                  <a:lnTo>
                    <a:pt x="249874" y="249875"/>
                  </a:lnTo>
                  <a:lnTo>
                    <a:pt x="0" y="249875"/>
                  </a:lnTo>
                  <a:lnTo>
                    <a:pt x="0" y="0"/>
                  </a:lnTo>
                  <a:close/>
                </a:path>
              </a:pathLst>
            </a:custGeom>
            <a:blipFill rotWithShape="1">
              <a:blip r:embed="rId7">
                <a:alphaModFix/>
              </a:blip>
              <a:stretch>
                <a:fillRect/>
              </a:stretch>
            </a:blipFill>
            <a:ln>
              <a:noFill/>
            </a:ln>
          </p:spPr>
        </p:sp>
        <p:sp>
          <p:nvSpPr>
            <p:cNvPr id="1056" name="Google Shape;1056;g37967868bcc_0_872"/>
            <p:cNvSpPr/>
            <p:nvPr/>
          </p:nvSpPr>
          <p:spPr>
            <a:xfrm>
              <a:off x="0" y="1469774"/>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57" name="Google Shape;1057;g37967868bcc_0_872"/>
            <p:cNvSpPr/>
            <p:nvPr/>
          </p:nvSpPr>
          <p:spPr>
            <a:xfrm>
              <a:off x="0" y="3289920"/>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58" name="Google Shape;1058;g37967868bcc_0_872"/>
            <p:cNvSpPr/>
            <p:nvPr/>
          </p:nvSpPr>
          <p:spPr>
            <a:xfrm>
              <a:off x="0" y="1837217"/>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59" name="Google Shape;1059;g37967868bcc_0_872"/>
            <p:cNvSpPr/>
            <p:nvPr/>
          </p:nvSpPr>
          <p:spPr>
            <a:xfrm>
              <a:off x="0" y="3654925"/>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grpSp>
      <p:grpSp>
        <p:nvGrpSpPr>
          <p:cNvPr id="1060" name="Google Shape;1060;g37967868bcc_0_872"/>
          <p:cNvGrpSpPr/>
          <p:nvPr/>
        </p:nvGrpSpPr>
        <p:grpSpPr>
          <a:xfrm>
            <a:off x="8284433" y="1248591"/>
            <a:ext cx="187406" cy="5387537"/>
            <a:chOff x="0" y="0"/>
            <a:chExt cx="249874" cy="7183383"/>
          </a:xfrm>
        </p:grpSpPr>
        <p:sp>
          <p:nvSpPr>
            <p:cNvPr id="1061" name="Google Shape;1061;g37967868bcc_0_872"/>
            <p:cNvSpPr/>
            <p:nvPr/>
          </p:nvSpPr>
          <p:spPr>
            <a:xfrm>
              <a:off x="0" y="0"/>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62" name="Google Shape;1062;g37967868bcc_0_872"/>
            <p:cNvSpPr/>
            <p:nvPr/>
          </p:nvSpPr>
          <p:spPr>
            <a:xfrm>
              <a:off x="0" y="364922"/>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63" name="Google Shape;1063;g37967868bcc_0_872"/>
            <p:cNvSpPr/>
            <p:nvPr/>
          </p:nvSpPr>
          <p:spPr>
            <a:xfrm>
              <a:off x="0" y="2189529"/>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64" name="Google Shape;1064;g37967868bcc_0_872"/>
            <p:cNvSpPr/>
            <p:nvPr/>
          </p:nvSpPr>
          <p:spPr>
            <a:xfrm>
              <a:off x="0" y="4014137"/>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65" name="Google Shape;1065;g37967868bcc_0_872"/>
            <p:cNvSpPr/>
            <p:nvPr/>
          </p:nvSpPr>
          <p:spPr>
            <a:xfrm>
              <a:off x="0" y="6203666"/>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66" name="Google Shape;1066;g37967868bcc_0_872"/>
            <p:cNvSpPr/>
            <p:nvPr/>
          </p:nvSpPr>
          <p:spPr>
            <a:xfrm>
              <a:off x="0" y="4379058"/>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67" name="Google Shape;1067;g37967868bcc_0_872"/>
            <p:cNvSpPr/>
            <p:nvPr/>
          </p:nvSpPr>
          <p:spPr>
            <a:xfrm>
              <a:off x="0" y="6568587"/>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68" name="Google Shape;1068;g37967868bcc_0_872"/>
            <p:cNvSpPr/>
            <p:nvPr/>
          </p:nvSpPr>
          <p:spPr>
            <a:xfrm>
              <a:off x="0" y="6933509"/>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69" name="Google Shape;1069;g37967868bcc_0_872"/>
            <p:cNvSpPr/>
            <p:nvPr/>
          </p:nvSpPr>
          <p:spPr>
            <a:xfrm>
              <a:off x="0" y="729843"/>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70" name="Google Shape;1070;g37967868bcc_0_872"/>
            <p:cNvSpPr/>
            <p:nvPr/>
          </p:nvSpPr>
          <p:spPr>
            <a:xfrm>
              <a:off x="0" y="2554451"/>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71" name="Google Shape;1071;g37967868bcc_0_872"/>
            <p:cNvSpPr/>
            <p:nvPr/>
          </p:nvSpPr>
          <p:spPr>
            <a:xfrm>
              <a:off x="0" y="4743980"/>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72" name="Google Shape;1072;g37967868bcc_0_872"/>
            <p:cNvSpPr/>
            <p:nvPr/>
          </p:nvSpPr>
          <p:spPr>
            <a:xfrm>
              <a:off x="0" y="1094765"/>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73" name="Google Shape;1073;g37967868bcc_0_872"/>
            <p:cNvSpPr/>
            <p:nvPr/>
          </p:nvSpPr>
          <p:spPr>
            <a:xfrm>
              <a:off x="0" y="2919372"/>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74" name="Google Shape;1074;g37967868bcc_0_872"/>
            <p:cNvSpPr/>
            <p:nvPr/>
          </p:nvSpPr>
          <p:spPr>
            <a:xfrm>
              <a:off x="0" y="5108901"/>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75" name="Google Shape;1075;g37967868bcc_0_872"/>
            <p:cNvSpPr/>
            <p:nvPr/>
          </p:nvSpPr>
          <p:spPr>
            <a:xfrm>
              <a:off x="0" y="1459686"/>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76" name="Google Shape;1076;g37967868bcc_0_872"/>
            <p:cNvSpPr/>
            <p:nvPr/>
          </p:nvSpPr>
          <p:spPr>
            <a:xfrm>
              <a:off x="0" y="3284294"/>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77" name="Google Shape;1077;g37967868bcc_0_872"/>
            <p:cNvSpPr/>
            <p:nvPr/>
          </p:nvSpPr>
          <p:spPr>
            <a:xfrm>
              <a:off x="0" y="5473823"/>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78" name="Google Shape;1078;g37967868bcc_0_872"/>
            <p:cNvSpPr/>
            <p:nvPr/>
          </p:nvSpPr>
          <p:spPr>
            <a:xfrm>
              <a:off x="0" y="1824608"/>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79" name="Google Shape;1079;g37967868bcc_0_872"/>
            <p:cNvSpPr/>
            <p:nvPr/>
          </p:nvSpPr>
          <p:spPr>
            <a:xfrm>
              <a:off x="0" y="3649215"/>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80" name="Google Shape;1080;g37967868bcc_0_872"/>
            <p:cNvSpPr/>
            <p:nvPr/>
          </p:nvSpPr>
          <p:spPr>
            <a:xfrm>
              <a:off x="0" y="5838744"/>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grpSp>
      <p:grpSp>
        <p:nvGrpSpPr>
          <p:cNvPr id="1081" name="Google Shape;1081;g37967868bcc_0_872"/>
          <p:cNvGrpSpPr/>
          <p:nvPr/>
        </p:nvGrpSpPr>
        <p:grpSpPr>
          <a:xfrm>
            <a:off x="9410074" y="1248591"/>
            <a:ext cx="187406" cy="7575945"/>
            <a:chOff x="0" y="0"/>
            <a:chExt cx="249874" cy="10101260"/>
          </a:xfrm>
        </p:grpSpPr>
        <p:sp>
          <p:nvSpPr>
            <p:cNvPr id="1082" name="Google Shape;1082;g37967868bcc_0_872"/>
            <p:cNvSpPr/>
            <p:nvPr/>
          </p:nvSpPr>
          <p:spPr>
            <a:xfrm>
              <a:off x="0" y="0"/>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83" name="Google Shape;1083;g37967868bcc_0_872"/>
            <p:cNvSpPr/>
            <p:nvPr/>
          </p:nvSpPr>
          <p:spPr>
            <a:xfrm>
              <a:off x="0" y="364922"/>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84" name="Google Shape;1084;g37967868bcc_0_872"/>
            <p:cNvSpPr/>
            <p:nvPr/>
          </p:nvSpPr>
          <p:spPr>
            <a:xfrm>
              <a:off x="0" y="2189529"/>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85" name="Google Shape;1085;g37967868bcc_0_872"/>
            <p:cNvSpPr/>
            <p:nvPr/>
          </p:nvSpPr>
          <p:spPr>
            <a:xfrm>
              <a:off x="0" y="4014137"/>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86" name="Google Shape;1086;g37967868bcc_0_872"/>
            <p:cNvSpPr/>
            <p:nvPr/>
          </p:nvSpPr>
          <p:spPr>
            <a:xfrm>
              <a:off x="0" y="6203666"/>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87" name="Google Shape;1087;g37967868bcc_0_872"/>
            <p:cNvSpPr/>
            <p:nvPr/>
          </p:nvSpPr>
          <p:spPr>
            <a:xfrm>
              <a:off x="0" y="8757369"/>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88" name="Google Shape;1088;g37967868bcc_0_872"/>
            <p:cNvSpPr/>
            <p:nvPr/>
          </p:nvSpPr>
          <p:spPr>
            <a:xfrm>
              <a:off x="0" y="4379058"/>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89" name="Google Shape;1089;g37967868bcc_0_872"/>
            <p:cNvSpPr/>
            <p:nvPr/>
          </p:nvSpPr>
          <p:spPr>
            <a:xfrm>
              <a:off x="0" y="6568587"/>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90" name="Google Shape;1090;g37967868bcc_0_872"/>
            <p:cNvSpPr/>
            <p:nvPr/>
          </p:nvSpPr>
          <p:spPr>
            <a:xfrm>
              <a:off x="0" y="9122291"/>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91" name="Google Shape;1091;g37967868bcc_0_872"/>
            <p:cNvSpPr/>
            <p:nvPr/>
          </p:nvSpPr>
          <p:spPr>
            <a:xfrm>
              <a:off x="0" y="6933509"/>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92" name="Google Shape;1092;g37967868bcc_0_872"/>
            <p:cNvSpPr/>
            <p:nvPr/>
          </p:nvSpPr>
          <p:spPr>
            <a:xfrm>
              <a:off x="0" y="9487212"/>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93" name="Google Shape;1093;g37967868bcc_0_872"/>
            <p:cNvSpPr/>
            <p:nvPr/>
          </p:nvSpPr>
          <p:spPr>
            <a:xfrm>
              <a:off x="0" y="9851386"/>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94" name="Google Shape;1094;g37967868bcc_0_872"/>
            <p:cNvSpPr/>
            <p:nvPr/>
          </p:nvSpPr>
          <p:spPr>
            <a:xfrm>
              <a:off x="0" y="729843"/>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95" name="Google Shape;1095;g37967868bcc_0_872"/>
            <p:cNvSpPr/>
            <p:nvPr/>
          </p:nvSpPr>
          <p:spPr>
            <a:xfrm>
              <a:off x="0" y="2554451"/>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96" name="Google Shape;1096;g37967868bcc_0_872"/>
            <p:cNvSpPr/>
            <p:nvPr/>
          </p:nvSpPr>
          <p:spPr>
            <a:xfrm>
              <a:off x="0" y="4743980"/>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97" name="Google Shape;1097;g37967868bcc_0_872"/>
            <p:cNvSpPr/>
            <p:nvPr/>
          </p:nvSpPr>
          <p:spPr>
            <a:xfrm>
              <a:off x="0" y="7297683"/>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98" name="Google Shape;1098;g37967868bcc_0_872"/>
            <p:cNvSpPr/>
            <p:nvPr/>
          </p:nvSpPr>
          <p:spPr>
            <a:xfrm>
              <a:off x="0" y="1094765"/>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099" name="Google Shape;1099;g37967868bcc_0_872"/>
            <p:cNvSpPr/>
            <p:nvPr/>
          </p:nvSpPr>
          <p:spPr>
            <a:xfrm>
              <a:off x="0" y="2919372"/>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100" name="Google Shape;1100;g37967868bcc_0_872"/>
            <p:cNvSpPr/>
            <p:nvPr/>
          </p:nvSpPr>
          <p:spPr>
            <a:xfrm>
              <a:off x="0" y="5108901"/>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101" name="Google Shape;1101;g37967868bcc_0_872"/>
            <p:cNvSpPr/>
            <p:nvPr/>
          </p:nvSpPr>
          <p:spPr>
            <a:xfrm>
              <a:off x="0" y="7662604"/>
              <a:ext cx="249874" cy="249874"/>
            </a:xfrm>
            <a:custGeom>
              <a:avLst/>
              <a:gdLst/>
              <a:ahLst/>
              <a:cxnLst/>
              <a:rect l="l" t="t" r="r" b="b"/>
              <a:pathLst>
                <a:path w="249874" h="249874" extrusionOk="0">
                  <a:moveTo>
                    <a:pt x="0" y="0"/>
                  </a:moveTo>
                  <a:lnTo>
                    <a:pt x="249874" y="0"/>
                  </a:lnTo>
                  <a:lnTo>
                    <a:pt x="249874" y="249875"/>
                  </a:lnTo>
                  <a:lnTo>
                    <a:pt x="0" y="249875"/>
                  </a:lnTo>
                  <a:lnTo>
                    <a:pt x="0" y="0"/>
                  </a:lnTo>
                  <a:close/>
                </a:path>
              </a:pathLst>
            </a:custGeom>
            <a:blipFill rotWithShape="1">
              <a:blip r:embed="rId7">
                <a:alphaModFix/>
              </a:blip>
              <a:stretch>
                <a:fillRect/>
              </a:stretch>
            </a:blipFill>
            <a:ln>
              <a:noFill/>
            </a:ln>
          </p:spPr>
        </p:sp>
        <p:sp>
          <p:nvSpPr>
            <p:cNvPr id="1102" name="Google Shape;1102;g37967868bcc_0_872"/>
            <p:cNvSpPr/>
            <p:nvPr/>
          </p:nvSpPr>
          <p:spPr>
            <a:xfrm>
              <a:off x="0" y="1459686"/>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103" name="Google Shape;1103;g37967868bcc_0_872"/>
            <p:cNvSpPr/>
            <p:nvPr/>
          </p:nvSpPr>
          <p:spPr>
            <a:xfrm>
              <a:off x="0" y="3284294"/>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104" name="Google Shape;1104;g37967868bcc_0_872"/>
            <p:cNvSpPr/>
            <p:nvPr/>
          </p:nvSpPr>
          <p:spPr>
            <a:xfrm>
              <a:off x="0" y="5473823"/>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105" name="Google Shape;1105;g37967868bcc_0_872"/>
            <p:cNvSpPr/>
            <p:nvPr/>
          </p:nvSpPr>
          <p:spPr>
            <a:xfrm>
              <a:off x="0" y="8027526"/>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106" name="Google Shape;1106;g37967868bcc_0_872"/>
            <p:cNvSpPr/>
            <p:nvPr/>
          </p:nvSpPr>
          <p:spPr>
            <a:xfrm>
              <a:off x="0" y="1824608"/>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107" name="Google Shape;1107;g37967868bcc_0_872"/>
            <p:cNvSpPr/>
            <p:nvPr/>
          </p:nvSpPr>
          <p:spPr>
            <a:xfrm>
              <a:off x="0" y="3649215"/>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108" name="Google Shape;1108;g37967868bcc_0_872"/>
            <p:cNvSpPr/>
            <p:nvPr/>
          </p:nvSpPr>
          <p:spPr>
            <a:xfrm>
              <a:off x="0" y="5838744"/>
              <a:ext cx="249874" cy="249874"/>
            </a:xfrm>
            <a:custGeom>
              <a:avLst/>
              <a:gdLst/>
              <a:ahLst/>
              <a:cxnLst/>
              <a:rect l="l" t="t" r="r" b="b"/>
              <a:pathLst>
                <a:path w="249874" h="249874" extrusionOk="0">
                  <a:moveTo>
                    <a:pt x="0" y="0"/>
                  </a:moveTo>
                  <a:lnTo>
                    <a:pt x="249874" y="0"/>
                  </a:lnTo>
                  <a:lnTo>
                    <a:pt x="249874" y="249874"/>
                  </a:lnTo>
                  <a:lnTo>
                    <a:pt x="0" y="249874"/>
                  </a:lnTo>
                  <a:lnTo>
                    <a:pt x="0" y="0"/>
                  </a:lnTo>
                  <a:close/>
                </a:path>
              </a:pathLst>
            </a:custGeom>
            <a:blipFill rotWithShape="1">
              <a:blip r:embed="rId7">
                <a:alphaModFix/>
              </a:blip>
              <a:stretch>
                <a:fillRect/>
              </a:stretch>
            </a:blipFill>
            <a:ln>
              <a:noFill/>
            </a:ln>
          </p:spPr>
        </p:sp>
        <p:sp>
          <p:nvSpPr>
            <p:cNvPr id="1109" name="Google Shape;1109;g37967868bcc_0_872"/>
            <p:cNvSpPr/>
            <p:nvPr/>
          </p:nvSpPr>
          <p:spPr>
            <a:xfrm>
              <a:off x="0" y="8392447"/>
              <a:ext cx="249874" cy="249874"/>
            </a:xfrm>
            <a:custGeom>
              <a:avLst/>
              <a:gdLst/>
              <a:ahLst/>
              <a:cxnLst/>
              <a:rect l="l" t="t" r="r" b="b"/>
              <a:pathLst>
                <a:path w="249874" h="249874" extrusionOk="0">
                  <a:moveTo>
                    <a:pt x="0" y="0"/>
                  </a:moveTo>
                  <a:lnTo>
                    <a:pt x="249874" y="0"/>
                  </a:lnTo>
                  <a:lnTo>
                    <a:pt x="249874" y="249875"/>
                  </a:lnTo>
                  <a:lnTo>
                    <a:pt x="0" y="249875"/>
                  </a:lnTo>
                  <a:lnTo>
                    <a:pt x="0" y="0"/>
                  </a:lnTo>
                  <a:close/>
                </a:path>
              </a:pathLst>
            </a:custGeom>
            <a:blipFill rotWithShape="1">
              <a:blip r:embed="rId7">
                <a:alphaModFix/>
              </a:blip>
              <a:stretch>
                <a:fillRect/>
              </a:stretch>
            </a:blipFill>
            <a:ln>
              <a:noFill/>
            </a:ln>
          </p:spPr>
        </p:sp>
      </p:grpSp>
      <p:sp>
        <p:nvSpPr>
          <p:cNvPr id="1110" name="Google Shape;1110;g37967868bcc_0_872"/>
          <p:cNvSpPr txBox="1"/>
          <p:nvPr/>
        </p:nvSpPr>
        <p:spPr>
          <a:xfrm>
            <a:off x="787027" y="9091875"/>
            <a:ext cx="2447100" cy="184800"/>
          </a:xfrm>
          <a:prstGeom prst="rect">
            <a:avLst/>
          </a:prstGeom>
          <a:noFill/>
          <a:ln>
            <a:noFill/>
          </a:ln>
        </p:spPr>
        <p:txBody>
          <a:bodyPr spcFirstLastPara="1" wrap="square" lIns="0" tIns="0" rIns="0" bIns="0" anchor="t" anchorCtr="0">
            <a:spAutoFit/>
          </a:bodyPr>
          <a:lstStyle/>
          <a:p>
            <a:pPr marL="0" marR="0" lvl="0" indent="0" algn="l" rtl="0">
              <a:lnSpc>
                <a:spcPct val="139966"/>
              </a:lnSpc>
              <a:spcBef>
                <a:spcPts val="0"/>
              </a:spcBef>
              <a:spcAft>
                <a:spcPts val="0"/>
              </a:spcAft>
              <a:buClr>
                <a:srgbClr val="000000"/>
              </a:buClr>
              <a:buSzPts val="1201"/>
              <a:buFont typeface="Arial"/>
              <a:buNone/>
            </a:pPr>
            <a:r>
              <a:rPr lang="en-US" sz="1201" b="1" i="0" u="none" strike="noStrike" cap="none">
                <a:solidFill>
                  <a:srgbClr val="F83985"/>
                </a:solidFill>
                <a:latin typeface="Maven Pro"/>
                <a:ea typeface="Maven Pro"/>
                <a:cs typeface="Maven Pro"/>
                <a:sym typeface="Maven Pro"/>
              </a:rPr>
              <a:t>Horas de atuação por mês</a:t>
            </a:r>
            <a:endParaRPr sz="1400" b="0" i="0" u="none" strike="noStrike" cap="none">
              <a:solidFill>
                <a:srgbClr val="000000"/>
              </a:solidFill>
              <a:latin typeface="Arial"/>
              <a:ea typeface="Arial"/>
              <a:cs typeface="Arial"/>
              <a:sym typeface="Arial"/>
            </a:endParaRPr>
          </a:p>
        </p:txBody>
      </p:sp>
      <p:sp>
        <p:nvSpPr>
          <p:cNvPr id="1111" name="Google Shape;1111;g37967868bcc_0_872"/>
          <p:cNvSpPr txBox="1"/>
          <p:nvPr/>
        </p:nvSpPr>
        <p:spPr>
          <a:xfrm>
            <a:off x="5821990" y="9091878"/>
            <a:ext cx="603300" cy="184800"/>
          </a:xfrm>
          <a:prstGeom prst="rect">
            <a:avLst/>
          </a:prstGeom>
          <a:noFill/>
          <a:ln>
            <a:noFill/>
          </a:ln>
        </p:spPr>
        <p:txBody>
          <a:bodyPr spcFirstLastPara="1" wrap="square" lIns="0" tIns="0" rIns="0" bIns="0" anchor="t" anchorCtr="0">
            <a:spAutoFit/>
          </a:bodyPr>
          <a:lstStyle/>
          <a:p>
            <a:pPr marL="0" marR="0" lvl="0" indent="0" algn="ctr" rtl="0">
              <a:lnSpc>
                <a:spcPct val="139966"/>
              </a:lnSpc>
              <a:spcBef>
                <a:spcPts val="0"/>
              </a:spcBef>
              <a:spcAft>
                <a:spcPts val="0"/>
              </a:spcAft>
              <a:buClr>
                <a:srgbClr val="000000"/>
              </a:buClr>
              <a:buSzPts val="1201"/>
              <a:buFont typeface="Arial"/>
              <a:buNone/>
            </a:pPr>
            <a:r>
              <a:rPr lang="en-US" sz="1201" b="1" i="0" u="none" strike="noStrike" cap="none">
                <a:solidFill>
                  <a:srgbClr val="F83985"/>
                </a:solidFill>
                <a:latin typeface="Maven Pro"/>
                <a:ea typeface="Maven Pro"/>
                <a:cs typeface="Maven Pro"/>
                <a:sym typeface="Maven Pro"/>
              </a:rPr>
              <a:t>10h</a:t>
            </a:r>
            <a:endParaRPr sz="1400" b="0" i="0" u="none" strike="noStrike" cap="none">
              <a:solidFill>
                <a:srgbClr val="000000"/>
              </a:solidFill>
              <a:latin typeface="Arial"/>
              <a:ea typeface="Arial"/>
              <a:cs typeface="Arial"/>
              <a:sym typeface="Arial"/>
            </a:endParaRPr>
          </a:p>
        </p:txBody>
      </p:sp>
      <p:sp>
        <p:nvSpPr>
          <p:cNvPr id="1112" name="Google Shape;1112;g37967868bcc_0_872"/>
          <p:cNvSpPr txBox="1"/>
          <p:nvPr/>
        </p:nvSpPr>
        <p:spPr>
          <a:xfrm>
            <a:off x="7108724" y="9091875"/>
            <a:ext cx="385800" cy="184800"/>
          </a:xfrm>
          <a:prstGeom prst="rect">
            <a:avLst/>
          </a:prstGeom>
          <a:noFill/>
          <a:ln>
            <a:noFill/>
          </a:ln>
        </p:spPr>
        <p:txBody>
          <a:bodyPr spcFirstLastPara="1" wrap="square" lIns="0" tIns="0" rIns="0" bIns="0" anchor="t" anchorCtr="0">
            <a:spAutoFit/>
          </a:bodyPr>
          <a:lstStyle/>
          <a:p>
            <a:pPr marL="0" marR="0" lvl="0" indent="0" algn="ctr" rtl="0">
              <a:lnSpc>
                <a:spcPct val="139966"/>
              </a:lnSpc>
              <a:spcBef>
                <a:spcPts val="0"/>
              </a:spcBef>
              <a:spcAft>
                <a:spcPts val="0"/>
              </a:spcAft>
              <a:buClr>
                <a:srgbClr val="000000"/>
              </a:buClr>
              <a:buSzPts val="1201"/>
              <a:buFont typeface="Arial"/>
              <a:buNone/>
            </a:pPr>
            <a:r>
              <a:rPr lang="en-US" sz="1201" b="1" i="0" u="none" strike="noStrike" cap="none">
                <a:solidFill>
                  <a:srgbClr val="F83985"/>
                </a:solidFill>
                <a:latin typeface="Maven Pro"/>
                <a:ea typeface="Maven Pro"/>
                <a:cs typeface="Maven Pro"/>
                <a:sym typeface="Maven Pro"/>
              </a:rPr>
              <a:t>20h</a:t>
            </a:r>
            <a:endParaRPr sz="1400" b="0" i="0" u="none" strike="noStrike" cap="none">
              <a:solidFill>
                <a:srgbClr val="000000"/>
              </a:solidFill>
              <a:latin typeface="Arial"/>
              <a:ea typeface="Arial"/>
              <a:cs typeface="Arial"/>
              <a:sym typeface="Arial"/>
            </a:endParaRPr>
          </a:p>
        </p:txBody>
      </p:sp>
      <p:sp>
        <p:nvSpPr>
          <p:cNvPr id="1113" name="Google Shape;1113;g37967868bcc_0_872"/>
          <p:cNvSpPr txBox="1"/>
          <p:nvPr/>
        </p:nvSpPr>
        <p:spPr>
          <a:xfrm>
            <a:off x="8076480" y="9091877"/>
            <a:ext cx="603300" cy="184800"/>
          </a:xfrm>
          <a:prstGeom prst="rect">
            <a:avLst/>
          </a:prstGeom>
          <a:noFill/>
          <a:ln>
            <a:noFill/>
          </a:ln>
        </p:spPr>
        <p:txBody>
          <a:bodyPr spcFirstLastPara="1" wrap="square" lIns="0" tIns="0" rIns="0" bIns="0" anchor="t" anchorCtr="0">
            <a:spAutoFit/>
          </a:bodyPr>
          <a:lstStyle/>
          <a:p>
            <a:pPr marL="0" marR="0" lvl="0" indent="0" algn="ctr" rtl="0">
              <a:lnSpc>
                <a:spcPct val="139966"/>
              </a:lnSpc>
              <a:spcBef>
                <a:spcPts val="0"/>
              </a:spcBef>
              <a:spcAft>
                <a:spcPts val="0"/>
              </a:spcAft>
              <a:buClr>
                <a:srgbClr val="000000"/>
              </a:buClr>
              <a:buSzPts val="1201"/>
              <a:buFont typeface="Arial"/>
              <a:buNone/>
            </a:pPr>
            <a:r>
              <a:rPr lang="en-US" sz="1201" b="1" i="0" u="none" strike="noStrike" cap="none">
                <a:solidFill>
                  <a:srgbClr val="F83985"/>
                </a:solidFill>
                <a:latin typeface="Maven Pro"/>
                <a:ea typeface="Maven Pro"/>
                <a:cs typeface="Maven Pro"/>
                <a:sym typeface="Maven Pro"/>
              </a:rPr>
              <a:t>40h</a:t>
            </a:r>
            <a:endParaRPr sz="1400" b="0" i="0" u="none" strike="noStrike" cap="none">
              <a:solidFill>
                <a:srgbClr val="000000"/>
              </a:solidFill>
              <a:latin typeface="Arial"/>
              <a:ea typeface="Arial"/>
              <a:cs typeface="Arial"/>
              <a:sym typeface="Arial"/>
            </a:endParaRPr>
          </a:p>
        </p:txBody>
      </p:sp>
      <p:sp>
        <p:nvSpPr>
          <p:cNvPr id="1114" name="Google Shape;1114;g37967868bcc_0_872"/>
          <p:cNvSpPr txBox="1"/>
          <p:nvPr/>
        </p:nvSpPr>
        <p:spPr>
          <a:xfrm>
            <a:off x="9261969" y="9089524"/>
            <a:ext cx="486600" cy="184800"/>
          </a:xfrm>
          <a:prstGeom prst="rect">
            <a:avLst/>
          </a:prstGeom>
          <a:noFill/>
          <a:ln>
            <a:noFill/>
          </a:ln>
        </p:spPr>
        <p:txBody>
          <a:bodyPr spcFirstLastPara="1" wrap="square" lIns="0" tIns="0" rIns="0" bIns="0" anchor="t" anchorCtr="0">
            <a:spAutoFit/>
          </a:bodyPr>
          <a:lstStyle/>
          <a:p>
            <a:pPr marL="0" marR="0" lvl="0" indent="0" algn="ctr" rtl="0">
              <a:lnSpc>
                <a:spcPct val="139966"/>
              </a:lnSpc>
              <a:spcBef>
                <a:spcPts val="0"/>
              </a:spcBef>
              <a:spcAft>
                <a:spcPts val="0"/>
              </a:spcAft>
              <a:buClr>
                <a:srgbClr val="000000"/>
              </a:buClr>
              <a:buSzPts val="1201"/>
              <a:buFont typeface="Arial"/>
              <a:buNone/>
            </a:pPr>
            <a:r>
              <a:rPr lang="en-US" sz="1201" b="1" i="0" u="none" strike="noStrike" cap="none">
                <a:solidFill>
                  <a:srgbClr val="F83985"/>
                </a:solidFill>
                <a:latin typeface="Maven Pro"/>
                <a:ea typeface="Maven Pro"/>
                <a:cs typeface="Maven Pro"/>
                <a:sym typeface="Maven Pro"/>
              </a:rPr>
              <a:t>50h</a:t>
            </a:r>
            <a:endParaRPr sz="1400" b="0" i="0" u="none" strike="noStrike" cap="none">
              <a:solidFill>
                <a:srgbClr val="000000"/>
              </a:solidFill>
              <a:latin typeface="Arial"/>
              <a:ea typeface="Arial"/>
              <a:cs typeface="Arial"/>
              <a:sym typeface="Arial"/>
            </a:endParaRPr>
          </a:p>
        </p:txBody>
      </p:sp>
      <p:sp>
        <p:nvSpPr>
          <p:cNvPr id="1115" name="Google Shape;1115;g37967868bcc_0_872"/>
          <p:cNvSpPr txBox="1"/>
          <p:nvPr/>
        </p:nvSpPr>
        <p:spPr>
          <a:xfrm>
            <a:off x="787027" y="9360025"/>
            <a:ext cx="2663700" cy="184800"/>
          </a:xfrm>
          <a:prstGeom prst="rect">
            <a:avLst/>
          </a:prstGeom>
          <a:noFill/>
          <a:ln>
            <a:noFill/>
          </a:ln>
        </p:spPr>
        <p:txBody>
          <a:bodyPr spcFirstLastPara="1" wrap="square" lIns="0" tIns="0" rIns="0" bIns="0" anchor="t" anchorCtr="0">
            <a:spAutoFit/>
          </a:bodyPr>
          <a:lstStyle/>
          <a:p>
            <a:pPr marL="0" marR="0" lvl="0" indent="0" algn="l" rtl="0">
              <a:lnSpc>
                <a:spcPct val="139966"/>
              </a:lnSpc>
              <a:spcBef>
                <a:spcPts val="0"/>
              </a:spcBef>
              <a:spcAft>
                <a:spcPts val="0"/>
              </a:spcAft>
              <a:buClr>
                <a:srgbClr val="000000"/>
              </a:buClr>
              <a:buSzPts val="1201"/>
              <a:buFont typeface="Arial"/>
              <a:buNone/>
            </a:pPr>
            <a:r>
              <a:rPr lang="en-US" sz="1201" b="1" i="0" u="none" strike="noStrike" cap="none">
                <a:solidFill>
                  <a:srgbClr val="0B55F2"/>
                </a:solidFill>
                <a:latin typeface="Maven Pro"/>
                <a:ea typeface="Maven Pro"/>
                <a:cs typeface="Maven Pro"/>
                <a:sym typeface="Maven Pro"/>
              </a:rPr>
              <a:t>Valor por hora de atuação</a:t>
            </a:r>
            <a:endParaRPr sz="1400" b="0" i="0" u="none" strike="noStrike" cap="none">
              <a:solidFill>
                <a:srgbClr val="000000"/>
              </a:solidFill>
              <a:latin typeface="Arial"/>
              <a:ea typeface="Arial"/>
              <a:cs typeface="Arial"/>
              <a:sym typeface="Arial"/>
            </a:endParaRPr>
          </a:p>
        </p:txBody>
      </p:sp>
      <p:sp>
        <p:nvSpPr>
          <p:cNvPr id="1116" name="Google Shape;1116;g37967868bcc_0_872"/>
          <p:cNvSpPr txBox="1"/>
          <p:nvPr/>
        </p:nvSpPr>
        <p:spPr>
          <a:xfrm>
            <a:off x="5712525" y="9360025"/>
            <a:ext cx="787800" cy="154200"/>
          </a:xfrm>
          <a:prstGeom prst="rect">
            <a:avLst/>
          </a:prstGeom>
          <a:noFill/>
          <a:ln>
            <a:noFill/>
          </a:ln>
        </p:spPr>
        <p:txBody>
          <a:bodyPr spcFirstLastPara="1" wrap="square" lIns="0" tIns="0" rIns="0" bIns="0" anchor="t" anchorCtr="0">
            <a:spAutoFit/>
          </a:bodyPr>
          <a:lstStyle/>
          <a:p>
            <a:pPr marL="0" marR="0" lvl="0" indent="0" algn="ctr" rtl="0">
              <a:lnSpc>
                <a:spcPct val="139966"/>
              </a:lnSpc>
              <a:spcBef>
                <a:spcPts val="0"/>
              </a:spcBef>
              <a:spcAft>
                <a:spcPts val="0"/>
              </a:spcAft>
              <a:buClr>
                <a:srgbClr val="000000"/>
              </a:buClr>
              <a:buSzPts val="1101"/>
              <a:buFont typeface="Arial"/>
              <a:buNone/>
            </a:pPr>
            <a:r>
              <a:rPr lang="en-US" sz="1001" b="1" i="0" u="none" strike="noStrike" cap="none">
                <a:solidFill>
                  <a:srgbClr val="0B55F2"/>
                </a:solidFill>
                <a:latin typeface="Maven Pro"/>
                <a:ea typeface="Maven Pro"/>
                <a:cs typeface="Maven Pro"/>
                <a:sym typeface="Maven Pro"/>
              </a:rPr>
              <a:t>R$3.000,00</a:t>
            </a:r>
            <a:endParaRPr sz="1200" b="0" i="0" u="none" strike="noStrike" cap="none">
              <a:solidFill>
                <a:srgbClr val="000000"/>
              </a:solidFill>
              <a:latin typeface="Arial"/>
              <a:ea typeface="Arial"/>
              <a:cs typeface="Arial"/>
              <a:sym typeface="Arial"/>
            </a:endParaRPr>
          </a:p>
        </p:txBody>
      </p:sp>
      <p:sp>
        <p:nvSpPr>
          <p:cNvPr id="1117" name="Google Shape;1117;g37967868bcc_0_872"/>
          <p:cNvSpPr txBox="1"/>
          <p:nvPr/>
        </p:nvSpPr>
        <p:spPr>
          <a:xfrm>
            <a:off x="6824700" y="9352375"/>
            <a:ext cx="855600" cy="153900"/>
          </a:xfrm>
          <a:prstGeom prst="rect">
            <a:avLst/>
          </a:prstGeom>
          <a:noFill/>
          <a:ln>
            <a:noFill/>
          </a:ln>
        </p:spPr>
        <p:txBody>
          <a:bodyPr spcFirstLastPara="1" wrap="square" lIns="0" tIns="0" rIns="0" bIns="0" anchor="t" anchorCtr="0">
            <a:spAutoFit/>
          </a:bodyPr>
          <a:lstStyle/>
          <a:p>
            <a:pPr marL="0" marR="0" lvl="0" indent="0" algn="ctr" rtl="0">
              <a:lnSpc>
                <a:spcPct val="139966"/>
              </a:lnSpc>
              <a:spcBef>
                <a:spcPts val="0"/>
              </a:spcBef>
              <a:spcAft>
                <a:spcPts val="0"/>
              </a:spcAft>
              <a:buClr>
                <a:srgbClr val="000000"/>
              </a:buClr>
              <a:buSzPts val="1101"/>
              <a:buFont typeface="Arial"/>
              <a:buNone/>
            </a:pPr>
            <a:r>
              <a:rPr lang="en-US" sz="1000" b="1" i="0" u="none" strike="noStrike" cap="none">
                <a:solidFill>
                  <a:srgbClr val="0B55F2"/>
                </a:solidFill>
                <a:latin typeface="Maven Pro"/>
                <a:ea typeface="Maven Pro"/>
                <a:cs typeface="Maven Pro"/>
                <a:sym typeface="Maven Pro"/>
              </a:rPr>
              <a:t>R$5.800,00</a:t>
            </a:r>
            <a:endParaRPr sz="1000" b="0" i="0" u="none" strike="noStrike" cap="none">
              <a:solidFill>
                <a:srgbClr val="000000"/>
              </a:solidFill>
              <a:latin typeface="Arial"/>
              <a:ea typeface="Arial"/>
              <a:cs typeface="Arial"/>
              <a:sym typeface="Arial"/>
            </a:endParaRPr>
          </a:p>
        </p:txBody>
      </p:sp>
      <p:sp>
        <p:nvSpPr>
          <p:cNvPr id="1118" name="Google Shape;1118;g37967868bcc_0_872"/>
          <p:cNvSpPr txBox="1"/>
          <p:nvPr/>
        </p:nvSpPr>
        <p:spPr>
          <a:xfrm>
            <a:off x="7950325" y="9360025"/>
            <a:ext cx="855600" cy="154200"/>
          </a:xfrm>
          <a:prstGeom prst="rect">
            <a:avLst/>
          </a:prstGeom>
          <a:noFill/>
          <a:ln>
            <a:noFill/>
          </a:ln>
        </p:spPr>
        <p:txBody>
          <a:bodyPr spcFirstLastPara="1" wrap="square" lIns="0" tIns="0" rIns="0" bIns="0" anchor="t" anchorCtr="0">
            <a:spAutoFit/>
          </a:bodyPr>
          <a:lstStyle/>
          <a:p>
            <a:pPr marL="0" marR="0" lvl="0" indent="0" algn="ctr" rtl="0">
              <a:lnSpc>
                <a:spcPct val="139966"/>
              </a:lnSpc>
              <a:spcBef>
                <a:spcPts val="0"/>
              </a:spcBef>
              <a:spcAft>
                <a:spcPts val="0"/>
              </a:spcAft>
              <a:buClr>
                <a:srgbClr val="000000"/>
              </a:buClr>
              <a:buSzPts val="1101"/>
              <a:buFont typeface="Arial"/>
              <a:buNone/>
            </a:pPr>
            <a:r>
              <a:rPr lang="en-US" sz="1001" b="1" i="0" u="none" strike="noStrike" cap="none">
                <a:solidFill>
                  <a:srgbClr val="0B55F2"/>
                </a:solidFill>
                <a:latin typeface="Maven Pro"/>
                <a:ea typeface="Maven Pro"/>
                <a:cs typeface="Maven Pro"/>
                <a:sym typeface="Maven Pro"/>
              </a:rPr>
              <a:t>R$10.000,00</a:t>
            </a:r>
            <a:endParaRPr sz="1200" b="0" i="0" u="none" strike="noStrike" cap="none">
              <a:solidFill>
                <a:srgbClr val="000000"/>
              </a:solidFill>
              <a:latin typeface="Arial"/>
              <a:ea typeface="Arial"/>
              <a:cs typeface="Arial"/>
              <a:sym typeface="Arial"/>
            </a:endParaRPr>
          </a:p>
        </p:txBody>
      </p:sp>
      <p:sp>
        <p:nvSpPr>
          <p:cNvPr id="1119" name="Google Shape;1119;g37967868bcc_0_872"/>
          <p:cNvSpPr txBox="1"/>
          <p:nvPr/>
        </p:nvSpPr>
        <p:spPr>
          <a:xfrm>
            <a:off x="9075975" y="9375475"/>
            <a:ext cx="855600" cy="153900"/>
          </a:xfrm>
          <a:prstGeom prst="rect">
            <a:avLst/>
          </a:prstGeom>
          <a:noFill/>
          <a:ln>
            <a:noFill/>
          </a:ln>
        </p:spPr>
        <p:txBody>
          <a:bodyPr spcFirstLastPara="1" wrap="square" lIns="0" tIns="0" rIns="0" bIns="0" anchor="t" anchorCtr="0">
            <a:spAutoFit/>
          </a:bodyPr>
          <a:lstStyle/>
          <a:p>
            <a:pPr marL="0" marR="0" lvl="0" indent="0" algn="ctr" rtl="0">
              <a:lnSpc>
                <a:spcPct val="139966"/>
              </a:lnSpc>
              <a:spcBef>
                <a:spcPts val="0"/>
              </a:spcBef>
              <a:spcAft>
                <a:spcPts val="0"/>
              </a:spcAft>
              <a:buClr>
                <a:srgbClr val="000000"/>
              </a:buClr>
              <a:buSzPts val="1101"/>
              <a:buFont typeface="Arial"/>
              <a:buNone/>
            </a:pPr>
            <a:r>
              <a:rPr lang="en-US" sz="1000" b="1" i="0" u="none" strike="noStrike" cap="none">
                <a:solidFill>
                  <a:srgbClr val="0B55F2"/>
                </a:solidFill>
                <a:latin typeface="Maven Pro"/>
                <a:ea typeface="Maven Pro"/>
                <a:cs typeface="Maven Pro"/>
                <a:sym typeface="Maven Pro"/>
              </a:rPr>
              <a:t>R$11.500,00</a:t>
            </a:r>
            <a:endParaRPr sz="1000" b="0" i="0" u="none" strike="noStrike" cap="none">
              <a:solidFill>
                <a:srgbClr val="000000"/>
              </a:solidFill>
              <a:latin typeface="Arial"/>
              <a:ea typeface="Arial"/>
              <a:cs typeface="Arial"/>
              <a:sym typeface="Arial"/>
            </a:endParaRPr>
          </a:p>
        </p:txBody>
      </p:sp>
      <p:sp>
        <p:nvSpPr>
          <p:cNvPr id="1120" name="Google Shape;1120;g37967868bcc_0_872"/>
          <p:cNvSpPr txBox="1"/>
          <p:nvPr/>
        </p:nvSpPr>
        <p:spPr>
          <a:xfrm>
            <a:off x="796659" y="743023"/>
            <a:ext cx="1779000" cy="243600"/>
          </a:xfrm>
          <a:prstGeom prst="rect">
            <a:avLst/>
          </a:prstGeom>
          <a:noFill/>
          <a:ln>
            <a:noFill/>
          </a:ln>
        </p:spPr>
        <p:txBody>
          <a:bodyPr spcFirstLastPara="1" wrap="square" lIns="0" tIns="0" rIns="0" bIns="0" anchor="t" anchorCtr="0">
            <a:spAutoFit/>
          </a:bodyPr>
          <a:lstStyle/>
          <a:p>
            <a:pPr marL="0" marR="0" lvl="0" indent="0" algn="l" rtl="0">
              <a:lnSpc>
                <a:spcPct val="139987"/>
              </a:lnSpc>
              <a:spcBef>
                <a:spcPts val="0"/>
              </a:spcBef>
              <a:spcAft>
                <a:spcPts val="0"/>
              </a:spcAft>
              <a:buClr>
                <a:srgbClr val="000000"/>
              </a:buClr>
              <a:buSzPts val="1583"/>
              <a:buFont typeface="Arial"/>
              <a:buNone/>
            </a:pPr>
            <a:r>
              <a:rPr lang="en-US" sz="1583" b="1" i="0" u="none" strike="noStrike" cap="none">
                <a:solidFill>
                  <a:srgbClr val="F83985"/>
                </a:solidFill>
                <a:latin typeface="Maven Pro Black"/>
                <a:ea typeface="Maven Pro Black"/>
                <a:cs typeface="Maven Pro Black"/>
                <a:sym typeface="Maven Pro Black"/>
              </a:rPr>
              <a:t>Serviços incluídos</a:t>
            </a:r>
            <a:endParaRPr sz="1400" b="0" i="0" u="none" strike="noStrike" cap="none">
              <a:solidFill>
                <a:srgbClr val="000000"/>
              </a:solidFill>
              <a:latin typeface="Arial"/>
              <a:ea typeface="Arial"/>
              <a:cs typeface="Arial"/>
              <a:sym typeface="Arial"/>
            </a:endParaRPr>
          </a:p>
        </p:txBody>
      </p:sp>
      <p:sp>
        <p:nvSpPr>
          <p:cNvPr id="1121" name="Google Shape;1121;g37967868bcc_0_872"/>
          <p:cNvSpPr txBox="1"/>
          <p:nvPr/>
        </p:nvSpPr>
        <p:spPr>
          <a:xfrm>
            <a:off x="5825191" y="752548"/>
            <a:ext cx="603300" cy="208800"/>
          </a:xfrm>
          <a:prstGeom prst="rect">
            <a:avLst/>
          </a:prstGeom>
          <a:noFill/>
          <a:ln>
            <a:noFill/>
          </a:ln>
        </p:spPr>
        <p:txBody>
          <a:bodyPr spcFirstLastPara="1" wrap="square" lIns="0" tIns="0" rIns="0" bIns="0" anchor="t" anchorCtr="0">
            <a:spAutoFit/>
          </a:bodyPr>
          <a:lstStyle/>
          <a:p>
            <a:pPr marL="0" marR="0" lvl="0" indent="0" algn="l" rtl="0">
              <a:lnSpc>
                <a:spcPct val="140044"/>
              </a:lnSpc>
              <a:spcBef>
                <a:spcPts val="0"/>
              </a:spcBef>
              <a:spcAft>
                <a:spcPts val="0"/>
              </a:spcAft>
              <a:buClr>
                <a:srgbClr val="000000"/>
              </a:buClr>
              <a:buSzPts val="1356"/>
              <a:buFont typeface="Arial"/>
              <a:buNone/>
            </a:pPr>
            <a:r>
              <a:rPr lang="en-US" sz="1356" b="1" i="0" u="none" strike="noStrike" cap="none">
                <a:solidFill>
                  <a:srgbClr val="F83985"/>
                </a:solidFill>
                <a:latin typeface="Maven Pro Black"/>
                <a:ea typeface="Maven Pro Black"/>
                <a:cs typeface="Maven Pro Black"/>
                <a:sym typeface="Maven Pro Black"/>
              </a:rPr>
              <a:t>Starter</a:t>
            </a:r>
            <a:endParaRPr sz="1400" b="0" i="0" u="none" strike="noStrike" cap="none">
              <a:solidFill>
                <a:srgbClr val="000000"/>
              </a:solidFill>
              <a:latin typeface="Arial"/>
              <a:ea typeface="Arial"/>
              <a:cs typeface="Arial"/>
              <a:sym typeface="Arial"/>
            </a:endParaRPr>
          </a:p>
        </p:txBody>
      </p:sp>
      <p:sp>
        <p:nvSpPr>
          <p:cNvPr id="1122" name="Google Shape;1122;g37967868bcc_0_872"/>
          <p:cNvSpPr txBox="1"/>
          <p:nvPr/>
        </p:nvSpPr>
        <p:spPr>
          <a:xfrm>
            <a:off x="7009127" y="752548"/>
            <a:ext cx="486600" cy="208800"/>
          </a:xfrm>
          <a:prstGeom prst="rect">
            <a:avLst/>
          </a:prstGeom>
          <a:noFill/>
          <a:ln>
            <a:noFill/>
          </a:ln>
        </p:spPr>
        <p:txBody>
          <a:bodyPr spcFirstLastPara="1" wrap="square" lIns="0" tIns="0" rIns="0" bIns="0" anchor="t" anchorCtr="0">
            <a:spAutoFit/>
          </a:bodyPr>
          <a:lstStyle/>
          <a:p>
            <a:pPr marL="0" marR="0" lvl="0" indent="0" algn="l" rtl="0">
              <a:lnSpc>
                <a:spcPct val="140044"/>
              </a:lnSpc>
              <a:spcBef>
                <a:spcPts val="0"/>
              </a:spcBef>
              <a:spcAft>
                <a:spcPts val="0"/>
              </a:spcAft>
              <a:buClr>
                <a:srgbClr val="000000"/>
              </a:buClr>
              <a:buSzPts val="1356"/>
              <a:buFont typeface="Arial"/>
              <a:buNone/>
            </a:pPr>
            <a:r>
              <a:rPr lang="en-US" sz="1356" b="1" i="0" u="none" strike="noStrike" cap="none">
                <a:solidFill>
                  <a:srgbClr val="F83985"/>
                </a:solidFill>
                <a:latin typeface="Maven Pro Black"/>
                <a:ea typeface="Maven Pro Black"/>
                <a:cs typeface="Maven Pro Black"/>
                <a:sym typeface="Maven Pro Black"/>
              </a:rPr>
              <a:t>Silver</a:t>
            </a:r>
            <a:endParaRPr sz="1400" b="0" i="0" u="none" strike="noStrike" cap="none">
              <a:solidFill>
                <a:srgbClr val="000000"/>
              </a:solidFill>
              <a:latin typeface="Arial"/>
              <a:ea typeface="Arial"/>
              <a:cs typeface="Arial"/>
              <a:sym typeface="Arial"/>
            </a:endParaRPr>
          </a:p>
        </p:txBody>
      </p:sp>
      <p:sp>
        <p:nvSpPr>
          <p:cNvPr id="1123" name="Google Shape;1123;g37967868bcc_0_872"/>
          <p:cNvSpPr txBox="1"/>
          <p:nvPr/>
        </p:nvSpPr>
        <p:spPr>
          <a:xfrm>
            <a:off x="8185210" y="752548"/>
            <a:ext cx="385800" cy="208800"/>
          </a:xfrm>
          <a:prstGeom prst="rect">
            <a:avLst/>
          </a:prstGeom>
          <a:noFill/>
          <a:ln>
            <a:noFill/>
          </a:ln>
        </p:spPr>
        <p:txBody>
          <a:bodyPr spcFirstLastPara="1" wrap="square" lIns="0" tIns="0" rIns="0" bIns="0" anchor="t" anchorCtr="0">
            <a:spAutoFit/>
          </a:bodyPr>
          <a:lstStyle/>
          <a:p>
            <a:pPr marL="0" marR="0" lvl="0" indent="0" algn="l" rtl="0">
              <a:lnSpc>
                <a:spcPct val="140044"/>
              </a:lnSpc>
              <a:spcBef>
                <a:spcPts val="0"/>
              </a:spcBef>
              <a:spcAft>
                <a:spcPts val="0"/>
              </a:spcAft>
              <a:buClr>
                <a:srgbClr val="000000"/>
              </a:buClr>
              <a:buSzPts val="1356"/>
              <a:buFont typeface="Arial"/>
              <a:buNone/>
            </a:pPr>
            <a:r>
              <a:rPr lang="en-US" sz="1356" b="1" i="0" u="none" strike="noStrike" cap="none">
                <a:solidFill>
                  <a:srgbClr val="F83985"/>
                </a:solidFill>
                <a:latin typeface="Maven Pro Black"/>
                <a:ea typeface="Maven Pro Black"/>
                <a:cs typeface="Maven Pro Black"/>
                <a:sym typeface="Maven Pro Black"/>
              </a:rPr>
              <a:t>Gold</a:t>
            </a:r>
            <a:endParaRPr sz="1400" b="0" i="0" u="none" strike="noStrike" cap="none">
              <a:solidFill>
                <a:srgbClr val="000000"/>
              </a:solidFill>
              <a:latin typeface="Arial"/>
              <a:ea typeface="Arial"/>
              <a:cs typeface="Arial"/>
              <a:sym typeface="Arial"/>
            </a:endParaRPr>
          </a:p>
        </p:txBody>
      </p:sp>
      <p:sp>
        <p:nvSpPr>
          <p:cNvPr id="1124" name="Google Shape;1124;g37967868bcc_0_872"/>
          <p:cNvSpPr txBox="1"/>
          <p:nvPr/>
        </p:nvSpPr>
        <p:spPr>
          <a:xfrm>
            <a:off x="9124971" y="752548"/>
            <a:ext cx="757500" cy="208800"/>
          </a:xfrm>
          <a:prstGeom prst="rect">
            <a:avLst/>
          </a:prstGeom>
          <a:noFill/>
          <a:ln>
            <a:noFill/>
          </a:ln>
        </p:spPr>
        <p:txBody>
          <a:bodyPr spcFirstLastPara="1" wrap="square" lIns="0" tIns="0" rIns="0" bIns="0" anchor="t" anchorCtr="0">
            <a:spAutoFit/>
          </a:bodyPr>
          <a:lstStyle/>
          <a:p>
            <a:pPr marL="0" marR="0" lvl="0" indent="0" algn="l" rtl="0">
              <a:lnSpc>
                <a:spcPct val="140044"/>
              </a:lnSpc>
              <a:spcBef>
                <a:spcPts val="0"/>
              </a:spcBef>
              <a:spcAft>
                <a:spcPts val="0"/>
              </a:spcAft>
              <a:buClr>
                <a:srgbClr val="000000"/>
              </a:buClr>
              <a:buSzPts val="1356"/>
              <a:buFont typeface="Arial"/>
              <a:buNone/>
            </a:pPr>
            <a:r>
              <a:rPr lang="en-US" sz="1356" b="1" i="0" u="none" strike="noStrike" cap="none">
                <a:solidFill>
                  <a:srgbClr val="F83985"/>
                </a:solidFill>
                <a:latin typeface="Maven Pro Black"/>
                <a:ea typeface="Maven Pro Black"/>
                <a:cs typeface="Maven Pro Black"/>
                <a:sym typeface="Maven Pro Black"/>
              </a:rPr>
              <a:t>Diamond</a:t>
            </a:r>
            <a:endParaRPr sz="1400" b="0" i="0" u="none" strike="noStrike" cap="none">
              <a:solidFill>
                <a:srgbClr val="000000"/>
              </a:solidFill>
              <a:latin typeface="Arial"/>
              <a:ea typeface="Arial"/>
              <a:cs typeface="Arial"/>
              <a:sym typeface="Arial"/>
            </a:endParaRPr>
          </a:p>
        </p:txBody>
      </p:sp>
      <p:sp>
        <p:nvSpPr>
          <p:cNvPr id="1125" name="Google Shape;1125;g37967868bcc_0_872"/>
          <p:cNvSpPr txBox="1"/>
          <p:nvPr/>
        </p:nvSpPr>
        <p:spPr>
          <a:xfrm>
            <a:off x="11381128" y="405404"/>
            <a:ext cx="4867200" cy="549000"/>
          </a:xfrm>
          <a:prstGeom prst="rect">
            <a:avLst/>
          </a:prstGeom>
          <a:noFill/>
          <a:ln>
            <a:noFill/>
          </a:ln>
        </p:spPr>
        <p:txBody>
          <a:bodyPr spcFirstLastPara="1" wrap="square" lIns="0" tIns="0" rIns="0" bIns="0" anchor="t" anchorCtr="0">
            <a:spAutoFit/>
          </a:bodyPr>
          <a:lstStyle/>
          <a:p>
            <a:pPr marL="0" marR="0" lvl="0" indent="0" algn="ctr" rtl="0">
              <a:lnSpc>
                <a:spcPct val="140044"/>
              </a:lnSpc>
              <a:spcBef>
                <a:spcPts val="0"/>
              </a:spcBef>
              <a:spcAft>
                <a:spcPts val="0"/>
              </a:spcAft>
              <a:buClr>
                <a:srgbClr val="000000"/>
              </a:buClr>
              <a:buSzPts val="3566"/>
              <a:buFont typeface="Arial"/>
              <a:buNone/>
            </a:pPr>
            <a:r>
              <a:rPr lang="en-US" sz="3566" b="1" i="0" u="none" strike="noStrike" cap="none">
                <a:solidFill>
                  <a:srgbClr val="FFFFFF"/>
                </a:solidFill>
                <a:latin typeface="Maven Pro Black"/>
                <a:ea typeface="Maven Pro Black"/>
                <a:cs typeface="Maven Pro Black"/>
                <a:sym typeface="Maven Pro Black"/>
              </a:rPr>
              <a:t>Sustentação e Growth</a:t>
            </a:r>
            <a:endParaRPr sz="1400" b="0" i="0" u="none" strike="noStrike" cap="none">
              <a:solidFill>
                <a:srgbClr val="000000"/>
              </a:solidFill>
              <a:latin typeface="Arial"/>
              <a:ea typeface="Arial"/>
              <a:cs typeface="Arial"/>
              <a:sym typeface="Arial"/>
            </a:endParaRPr>
          </a:p>
        </p:txBody>
      </p:sp>
      <p:sp>
        <p:nvSpPr>
          <p:cNvPr id="1126" name="Google Shape;1126;g37967868bcc_0_872"/>
          <p:cNvSpPr txBox="1"/>
          <p:nvPr/>
        </p:nvSpPr>
        <p:spPr>
          <a:xfrm>
            <a:off x="10927716" y="876175"/>
            <a:ext cx="5685900" cy="496800"/>
          </a:xfrm>
          <a:prstGeom prst="rect">
            <a:avLst/>
          </a:prstGeom>
          <a:noFill/>
          <a:ln>
            <a:noFill/>
          </a:ln>
        </p:spPr>
        <p:txBody>
          <a:bodyPr spcFirstLastPara="1" wrap="square" lIns="0" tIns="0" rIns="0" bIns="0" anchor="t" anchorCtr="0">
            <a:spAutoFit/>
          </a:bodyPr>
          <a:lstStyle/>
          <a:p>
            <a:pPr marL="0" marR="0" lvl="0" indent="0" algn="ctr" rtl="0">
              <a:lnSpc>
                <a:spcPct val="139993"/>
              </a:lnSpc>
              <a:spcBef>
                <a:spcPts val="0"/>
              </a:spcBef>
              <a:spcAft>
                <a:spcPts val="0"/>
              </a:spcAft>
              <a:buClr>
                <a:srgbClr val="000000"/>
              </a:buClr>
              <a:buSzPts val="3228"/>
              <a:buFont typeface="Arial"/>
              <a:buNone/>
            </a:pPr>
            <a:r>
              <a:rPr lang="en-US" sz="3228" b="1" i="0" u="none" strike="noStrike" cap="none">
                <a:solidFill>
                  <a:srgbClr val="FD3890"/>
                </a:solidFill>
                <a:latin typeface="Maven Pro Black"/>
                <a:ea typeface="Maven Pro Black"/>
                <a:cs typeface="Maven Pro Black"/>
                <a:sym typeface="Maven Pro Black"/>
              </a:rPr>
              <a:t>Opções de pacotes</a:t>
            </a:r>
            <a:endParaRPr sz="1400" b="0" i="0" u="none" strike="noStrike" cap="none">
              <a:solidFill>
                <a:srgbClr val="FD3890"/>
              </a:solidFill>
              <a:latin typeface="Arial"/>
              <a:ea typeface="Arial"/>
              <a:cs typeface="Arial"/>
              <a:sym typeface="Arial"/>
            </a:endParaRPr>
          </a:p>
        </p:txBody>
      </p:sp>
      <p:pic>
        <p:nvPicPr>
          <p:cNvPr id="1127" name="Google Shape;1127;g37967868bcc_0_872"/>
          <p:cNvPicPr preferRelativeResize="0"/>
          <p:nvPr/>
        </p:nvPicPr>
        <p:blipFill>
          <a:blip r:embed="rId8">
            <a:alphaModFix/>
          </a:blip>
          <a:stretch>
            <a:fillRect/>
          </a:stretch>
        </p:blipFill>
        <p:spPr>
          <a:xfrm>
            <a:off x="16248325" y="9697268"/>
            <a:ext cx="1889225" cy="4246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31"/>
        <p:cNvGrpSpPr/>
        <p:nvPr/>
      </p:nvGrpSpPr>
      <p:grpSpPr>
        <a:xfrm>
          <a:off x="0" y="0"/>
          <a:ext cx="0" cy="0"/>
          <a:chOff x="0" y="0"/>
          <a:chExt cx="0" cy="0"/>
        </a:xfrm>
      </p:grpSpPr>
      <p:sp>
        <p:nvSpPr>
          <p:cNvPr id="1132" name="STARTER_PLAN"/>
          <p:cNvSpPr txBox="1"/>
          <p:nvPr/>
        </p:nvSpPr>
        <p:spPr>
          <a:xfrm>
            <a:off x="2414425" y="467075"/>
            <a:ext cx="7621800" cy="831300"/>
          </a:xfrm>
          <a:prstGeom prst="rect">
            <a:avLst/>
          </a:prstGeom>
          <a:noFill/>
          <a:ln>
            <a:noFill/>
          </a:ln>
        </p:spPr>
        <p:txBody>
          <a:bodyPr spcFirstLastPara="1" wrap="square" lIns="0" tIns="0" rIns="0" bIns="0" anchor="t" anchorCtr="0">
            <a:spAutoFit/>
          </a:bodyPr>
          <a:lstStyle/>
          <a:p>
            <a:pPr marL="0" marR="0" lvl="0" indent="0" algn="ctr" rtl="0">
              <a:lnSpc>
                <a:spcPct val="140022"/>
              </a:lnSpc>
              <a:spcBef>
                <a:spcPts val="0"/>
              </a:spcBef>
              <a:spcAft>
                <a:spcPts val="0"/>
              </a:spcAft>
              <a:buClr>
                <a:srgbClr val="000000"/>
              </a:buClr>
              <a:buSzPts val="5400"/>
              <a:buFont typeface="Arial"/>
              <a:buNone/>
            </a:pPr>
            <a:r>
              <a:rPr lang="en-US" sz="5400" b="1" i="0" u="none" strike="noStrike" cap="none" dirty="0">
                <a:solidFill>
                  <a:srgbClr val="212121"/>
                </a:solidFill>
                <a:latin typeface="Maven Pro"/>
                <a:ea typeface="Maven Pro"/>
                <a:cs typeface="Maven Pro"/>
                <a:sym typeface="Maven Pro"/>
              </a:rPr>
              <a:t>Plano </a:t>
            </a:r>
            <a:r>
              <a:rPr lang="en-US" sz="5400" b="1" i="0" u="none" strike="noStrike" cap="none" dirty="0" err="1">
                <a:solidFill>
                  <a:srgbClr val="212121"/>
                </a:solidFill>
                <a:latin typeface="Maven Pro"/>
                <a:ea typeface="Maven Pro"/>
                <a:cs typeface="Maven Pro"/>
                <a:sym typeface="Maven Pro"/>
              </a:rPr>
              <a:t>Sustentação</a:t>
            </a:r>
            <a:endParaRPr sz="1400" b="1" i="0" u="none" strike="noStrike" cap="none" dirty="0">
              <a:solidFill>
                <a:srgbClr val="212121"/>
              </a:solidFill>
              <a:latin typeface="Maven Pro"/>
              <a:ea typeface="Maven Pro"/>
              <a:cs typeface="Maven Pro"/>
              <a:sym typeface="Maven Pro"/>
            </a:endParaRPr>
          </a:p>
        </p:txBody>
      </p:sp>
      <p:sp>
        <p:nvSpPr>
          <p:cNvPr id="1133" name="Google Shape;1133;g364788aead0_0_157"/>
          <p:cNvSpPr txBox="1"/>
          <p:nvPr/>
        </p:nvSpPr>
        <p:spPr>
          <a:xfrm>
            <a:off x="1792700" y="3769550"/>
            <a:ext cx="7240200" cy="3383400"/>
          </a:xfrm>
          <a:prstGeom prst="rect">
            <a:avLst/>
          </a:prstGeom>
          <a:noFill/>
          <a:ln>
            <a:noFill/>
          </a:ln>
        </p:spPr>
        <p:txBody>
          <a:bodyPr spcFirstLastPara="1" wrap="square" lIns="182850" tIns="182850" rIns="182850" bIns="182850" anchor="t" anchorCtr="0">
            <a:spAutoFit/>
          </a:bodyPr>
          <a:lstStyle/>
          <a:p>
            <a:pPr marL="457200" marR="0" lvl="0" indent="0" algn="l" rtl="0">
              <a:lnSpc>
                <a:spcPct val="140048"/>
              </a:lnSpc>
              <a:spcBef>
                <a:spcPts val="0"/>
              </a:spcBef>
              <a:spcAft>
                <a:spcPts val="0"/>
              </a:spcAft>
              <a:buClr>
                <a:srgbClr val="000000"/>
              </a:buClr>
              <a:buSzPts val="2400"/>
              <a:buFont typeface="Arial"/>
              <a:buNone/>
            </a:pPr>
            <a:r>
              <a:rPr lang="en-US" sz="2400" b="1" i="0" u="none" strike="noStrike" cap="none">
                <a:solidFill>
                  <a:srgbClr val="000000"/>
                </a:solidFill>
                <a:latin typeface="Lexend"/>
                <a:ea typeface="Lexend"/>
                <a:cs typeface="Lexend"/>
                <a:sym typeface="Lexend"/>
              </a:rPr>
              <a:t>✅ </a:t>
            </a:r>
            <a:r>
              <a:rPr lang="en-US" sz="2400" b="1" i="0" u="none" strike="noStrike" cap="none">
                <a:solidFill>
                  <a:srgbClr val="201747"/>
                </a:solidFill>
                <a:latin typeface="Lexend"/>
                <a:ea typeface="Lexend"/>
                <a:cs typeface="Lexend"/>
                <a:sym typeface="Lexend"/>
              </a:rPr>
              <a:t>Incluso</a:t>
            </a:r>
            <a:endParaRPr sz="2400" b="1" i="0" u="none" strike="noStrike" cap="none">
              <a:solidFill>
                <a:srgbClr val="201747"/>
              </a:solidFill>
              <a:latin typeface="Lexend"/>
              <a:ea typeface="Lexend"/>
              <a:cs typeface="Lexend"/>
              <a:sym typeface="Lexend"/>
            </a:endParaRPr>
          </a:p>
          <a:p>
            <a:pPr marL="457200" marR="0" lvl="0" indent="-342900" algn="l" rtl="0">
              <a:lnSpc>
                <a:spcPct val="115000"/>
              </a:lnSpc>
              <a:spcBef>
                <a:spcPts val="240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Ajuste de horário de atendimento</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Cadastro de atendente</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Abertura de chamado no Blip</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Suporte via ITOC (Helpdesk)</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Criação de fila/regras simples de atendimento</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Ajuste de fraseologia (textos simples)</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Análise de tickets no transbordo</a:t>
            </a:r>
            <a:endParaRPr sz="1800" b="0" i="1" u="none" strike="noStrike" cap="none">
              <a:solidFill>
                <a:srgbClr val="1A2438"/>
              </a:solidFill>
              <a:latin typeface="Lexend"/>
              <a:ea typeface="Lexend"/>
              <a:cs typeface="Lexend"/>
              <a:sym typeface="Lexend"/>
            </a:endParaRPr>
          </a:p>
        </p:txBody>
      </p:sp>
      <p:sp>
        <p:nvSpPr>
          <p:cNvPr id="1134" name="Google Shape;1134;g364788aead0_0_157"/>
          <p:cNvSpPr txBox="1"/>
          <p:nvPr/>
        </p:nvSpPr>
        <p:spPr>
          <a:xfrm>
            <a:off x="1792710" y="2739950"/>
            <a:ext cx="12846600" cy="831000"/>
          </a:xfrm>
          <a:prstGeom prst="rect">
            <a:avLst/>
          </a:prstGeom>
          <a:noFill/>
          <a:ln>
            <a:noFill/>
          </a:ln>
        </p:spPr>
        <p:txBody>
          <a:bodyPr spcFirstLastPara="1" wrap="square" lIns="182850" tIns="182850" rIns="182850" bIns="182850" anchor="b" anchorCtr="0">
            <a:spAutoFit/>
          </a:bodyPr>
          <a:lstStyle/>
          <a:p>
            <a:pPr marL="0" marR="0" lvl="0" indent="0" algn="l" rtl="0">
              <a:lnSpc>
                <a:spcPct val="100000"/>
              </a:lnSpc>
              <a:spcBef>
                <a:spcPts val="0"/>
              </a:spcBef>
              <a:spcAft>
                <a:spcPts val="0"/>
              </a:spcAft>
              <a:buClr>
                <a:srgbClr val="000000"/>
              </a:buClr>
              <a:buSzPts val="4800"/>
              <a:buFont typeface="Arial"/>
              <a:buNone/>
            </a:pPr>
            <a:r>
              <a:rPr lang="en-US" sz="3000" b="0" i="0" u="none" strike="noStrike" cap="none">
                <a:solidFill>
                  <a:srgbClr val="202124"/>
                </a:solidFill>
                <a:latin typeface="Lexend Black"/>
                <a:ea typeface="Lexend Black"/>
                <a:cs typeface="Lexend Black"/>
                <a:sym typeface="Lexend Black"/>
              </a:rPr>
              <a:t>STARTER - Operacional Essencial</a:t>
            </a:r>
            <a:endParaRPr sz="3000" b="0" i="0" u="none" strike="noStrike" cap="none">
              <a:solidFill>
                <a:srgbClr val="202124"/>
              </a:solidFill>
              <a:latin typeface="Lexend Black"/>
              <a:ea typeface="Lexend Black"/>
              <a:cs typeface="Lexend Black"/>
              <a:sym typeface="Lexend Black"/>
            </a:endParaRPr>
          </a:p>
        </p:txBody>
      </p:sp>
      <p:sp>
        <p:nvSpPr>
          <p:cNvPr id="1135" name="Google Shape;1135;g364788aead0_0_157"/>
          <p:cNvSpPr txBox="1"/>
          <p:nvPr/>
        </p:nvSpPr>
        <p:spPr>
          <a:xfrm>
            <a:off x="9825950" y="3769550"/>
            <a:ext cx="8172000" cy="2653500"/>
          </a:xfrm>
          <a:prstGeom prst="rect">
            <a:avLst/>
          </a:prstGeom>
          <a:noFill/>
          <a:ln>
            <a:noFill/>
          </a:ln>
        </p:spPr>
        <p:txBody>
          <a:bodyPr spcFirstLastPara="1" wrap="square" lIns="182850" tIns="182850" rIns="182850" bIns="182850" anchor="t" anchorCtr="0">
            <a:spAutoFit/>
          </a:bodyPr>
          <a:lstStyle/>
          <a:p>
            <a:pPr marL="457200" marR="0" lvl="0" indent="0" algn="l" rtl="0">
              <a:lnSpc>
                <a:spcPct val="115000"/>
              </a:lnSpc>
              <a:spcBef>
                <a:spcPts val="2400"/>
              </a:spcBef>
              <a:spcAft>
                <a:spcPts val="0"/>
              </a:spcAft>
              <a:buClr>
                <a:srgbClr val="000000"/>
              </a:buClr>
              <a:buSzPts val="2400"/>
              <a:buFont typeface="Arial"/>
              <a:buNone/>
            </a:pPr>
            <a:r>
              <a:rPr lang="en-US" sz="2400" b="1" i="0" u="none" strike="noStrike" cap="none">
                <a:solidFill>
                  <a:schemeClr val="lt1"/>
                </a:solidFill>
                <a:latin typeface="Lexend"/>
                <a:ea typeface="Lexend"/>
                <a:cs typeface="Lexend"/>
                <a:sym typeface="Lexend"/>
              </a:rPr>
              <a:t>⏳ </a:t>
            </a:r>
            <a:r>
              <a:rPr lang="en-US" sz="2400" b="1" i="0" u="none" strike="noStrike" cap="none">
                <a:solidFill>
                  <a:srgbClr val="000000"/>
                </a:solidFill>
                <a:latin typeface="Lexend"/>
                <a:ea typeface="Lexend"/>
                <a:cs typeface="Lexend"/>
                <a:sym typeface="Lexend"/>
              </a:rPr>
              <a:t>SLA</a:t>
            </a:r>
            <a:endParaRPr sz="2400" b="1" i="0" u="none" strike="noStrike" cap="none">
              <a:solidFill>
                <a:srgbClr val="000000"/>
              </a:solidFill>
              <a:latin typeface="Lexend"/>
              <a:ea typeface="Lexend"/>
              <a:cs typeface="Lexend"/>
              <a:sym typeface="Lexend"/>
            </a:endParaRPr>
          </a:p>
          <a:p>
            <a:pPr marL="457200" marR="0" lvl="0" indent="-342900" algn="l" rtl="0">
              <a:lnSpc>
                <a:spcPct val="115000"/>
              </a:lnSpc>
              <a:spcBef>
                <a:spcPts val="2400"/>
              </a:spcBef>
              <a:spcAft>
                <a:spcPts val="0"/>
              </a:spcAft>
              <a:buClr>
                <a:srgbClr val="000000"/>
              </a:buClr>
              <a:buSzPts val="1800"/>
              <a:buFont typeface="Lexend"/>
              <a:buChar char="●"/>
            </a:pPr>
            <a:r>
              <a:rPr lang="en-US" sz="1800" b="1" i="0" u="none" strike="noStrike" cap="none">
                <a:solidFill>
                  <a:srgbClr val="000000"/>
                </a:solidFill>
                <a:latin typeface="Lexend"/>
                <a:ea typeface="Lexend"/>
                <a:cs typeface="Lexend"/>
                <a:sym typeface="Lexend"/>
              </a:rPr>
              <a:t>Tempo de resposta inicial (suporte):</a:t>
            </a:r>
            <a:r>
              <a:rPr lang="en-US" sz="1800" b="0" i="0" u="none" strike="noStrike" cap="none">
                <a:solidFill>
                  <a:srgbClr val="000000"/>
                </a:solidFill>
                <a:latin typeface="Lexend"/>
                <a:ea typeface="Lexend"/>
                <a:cs typeface="Lexend"/>
                <a:sym typeface="Lexend"/>
              </a:rPr>
              <a:t> até 2 dias úteis</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1" i="0" u="none" strike="noStrike" cap="none">
                <a:solidFill>
                  <a:srgbClr val="000000"/>
                </a:solidFill>
                <a:latin typeface="Lexend"/>
                <a:ea typeface="Lexend"/>
                <a:cs typeface="Lexend"/>
                <a:sym typeface="Lexend"/>
              </a:rPr>
              <a:t>Prazo para execução de demandas simples:</a:t>
            </a:r>
            <a:r>
              <a:rPr lang="en-US" sz="1800" b="0" i="0" u="none" strike="noStrike" cap="none">
                <a:solidFill>
                  <a:srgbClr val="000000"/>
                </a:solidFill>
                <a:latin typeface="Lexend"/>
                <a:ea typeface="Lexend"/>
                <a:cs typeface="Lexend"/>
                <a:sym typeface="Lexend"/>
              </a:rPr>
              <a:t> até 5 dias úteis</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 </a:t>
            </a:r>
            <a:r>
              <a:rPr lang="en-US" sz="1800" b="1" i="0" u="none" strike="noStrike" cap="none">
                <a:solidFill>
                  <a:srgbClr val="000000"/>
                </a:solidFill>
                <a:latin typeface="Lexend"/>
                <a:ea typeface="Lexend"/>
                <a:cs typeface="Lexend"/>
                <a:sym typeface="Lexend"/>
              </a:rPr>
              <a:t>Disponibilidade de atendimento:</a:t>
            </a:r>
            <a:r>
              <a:rPr lang="en-US" sz="1800" b="0" i="0" u="none" strike="noStrike" cap="none">
                <a:solidFill>
                  <a:srgbClr val="000000"/>
                </a:solidFill>
                <a:latin typeface="Lexend"/>
                <a:ea typeface="Lexend"/>
                <a:cs typeface="Lexend"/>
                <a:sym typeface="Lexend"/>
              </a:rPr>
              <a:t> Segunda a sexta, das 09h às 18h</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 </a:t>
            </a:r>
            <a:r>
              <a:rPr lang="en-US" sz="1800" b="1" i="0" u="none" strike="noStrike" cap="none">
                <a:solidFill>
                  <a:srgbClr val="000000"/>
                </a:solidFill>
                <a:latin typeface="Lexend"/>
                <a:ea typeface="Lexend"/>
                <a:cs typeface="Lexend"/>
                <a:sym typeface="Lexend"/>
              </a:rPr>
              <a:t>Canal de atendimento:</a:t>
            </a:r>
            <a:r>
              <a:rPr lang="en-US" sz="1800" b="0" i="0" u="none" strike="noStrike" cap="none">
                <a:solidFill>
                  <a:srgbClr val="000000"/>
                </a:solidFill>
                <a:latin typeface="Lexend"/>
                <a:ea typeface="Lexend"/>
                <a:cs typeface="Lexend"/>
                <a:sym typeface="Lexend"/>
              </a:rPr>
              <a:t> ITOC</a:t>
            </a:r>
            <a:endParaRPr sz="1800" b="0" i="1" u="none" strike="noStrike" cap="none">
              <a:solidFill>
                <a:srgbClr val="1A2438"/>
              </a:solidFill>
              <a:latin typeface="Lexend"/>
              <a:ea typeface="Lexend"/>
              <a:cs typeface="Lexend"/>
              <a:sym typeface="Lexend"/>
            </a:endParaRPr>
          </a:p>
        </p:txBody>
      </p:sp>
      <p:sp>
        <p:nvSpPr>
          <p:cNvPr id="1136" name="Google Shape;1136;g364788aead0_0_157"/>
          <p:cNvSpPr/>
          <p:nvPr/>
        </p:nvSpPr>
        <p:spPr>
          <a:xfrm>
            <a:off x="10636050" y="7745200"/>
            <a:ext cx="6678600" cy="1337400"/>
          </a:xfrm>
          <a:prstGeom prst="roundRect">
            <a:avLst>
              <a:gd name="adj" fmla="val 16667"/>
            </a:avLst>
          </a:prstGeom>
          <a:solidFill>
            <a:srgbClr val="FD3890"/>
          </a:solidFill>
          <a:ln>
            <a:noFill/>
          </a:ln>
        </p:spPr>
        <p:txBody>
          <a:bodyPr spcFirstLastPara="1" wrap="square" lIns="180000" tIns="182850" rIns="180000" bIns="182850"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Lexend"/>
                <a:ea typeface="Lexend"/>
                <a:cs typeface="Lexend"/>
                <a:sym typeface="Lexend"/>
              </a:rPr>
              <a:t>Horas inclusas - 10h</a:t>
            </a:r>
            <a:endParaRPr sz="2600" b="1" i="0" u="none" strike="noStrike" cap="none">
              <a:solidFill>
                <a:schemeClr val="dk1"/>
              </a:solidFill>
              <a:latin typeface="Lexend"/>
              <a:ea typeface="Lexend"/>
              <a:cs typeface="Lexend"/>
              <a:sym typeface="Lexend"/>
            </a:endParaRPr>
          </a:p>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Lexend"/>
                <a:ea typeface="Lexend"/>
                <a:cs typeface="Lexend"/>
                <a:sym typeface="Lexend"/>
              </a:rPr>
              <a:t>Valor total mensal - R$3.000,00</a:t>
            </a:r>
            <a:endParaRPr sz="2600" b="1" i="0" u="none" strike="noStrike" cap="none">
              <a:solidFill>
                <a:schemeClr val="dk1"/>
              </a:solidFill>
              <a:latin typeface="Lexend"/>
              <a:ea typeface="Lexend"/>
              <a:cs typeface="Lexend"/>
              <a:sym typeface="Lexend"/>
            </a:endParaRPr>
          </a:p>
        </p:txBody>
      </p:sp>
      <p:pic>
        <p:nvPicPr>
          <p:cNvPr id="1138" name="Google Shape;1138;g364788aead0_0_157"/>
          <p:cNvPicPr preferRelativeResize="0"/>
          <p:nvPr/>
        </p:nvPicPr>
        <p:blipFill rotWithShape="1">
          <a:blip r:embed="rId3">
            <a:alphaModFix/>
          </a:blip>
          <a:srcRect l="4734" b="3157"/>
          <a:stretch/>
        </p:blipFill>
        <p:spPr>
          <a:xfrm>
            <a:off x="628575" y="667450"/>
            <a:ext cx="2359299" cy="96195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42"/>
        <p:cNvGrpSpPr/>
        <p:nvPr/>
      </p:nvGrpSpPr>
      <p:grpSpPr>
        <a:xfrm>
          <a:off x="0" y="0"/>
          <a:ext cx="0" cy="0"/>
          <a:chOff x="0" y="0"/>
          <a:chExt cx="0" cy="0"/>
        </a:xfrm>
      </p:grpSpPr>
      <p:sp>
        <p:nvSpPr>
          <p:cNvPr id="1143" name="Google Shape;1143;g364788aead0_0_174"/>
          <p:cNvSpPr txBox="1"/>
          <p:nvPr/>
        </p:nvSpPr>
        <p:spPr>
          <a:xfrm>
            <a:off x="1746725" y="3094975"/>
            <a:ext cx="7240200" cy="3452700"/>
          </a:xfrm>
          <a:prstGeom prst="rect">
            <a:avLst/>
          </a:prstGeom>
          <a:noFill/>
          <a:ln>
            <a:noFill/>
          </a:ln>
        </p:spPr>
        <p:txBody>
          <a:bodyPr spcFirstLastPara="1" wrap="square" lIns="182850" tIns="182850" rIns="182850" bIns="182850" anchor="t" anchorCtr="0">
            <a:spAutoFit/>
          </a:bodyPr>
          <a:lstStyle/>
          <a:p>
            <a:pPr marL="457200" marR="0" lvl="0" indent="0" algn="l" rtl="0">
              <a:lnSpc>
                <a:spcPct val="140048"/>
              </a:lnSpc>
              <a:spcBef>
                <a:spcPts val="0"/>
              </a:spcBef>
              <a:spcAft>
                <a:spcPts val="0"/>
              </a:spcAft>
              <a:buClr>
                <a:srgbClr val="000000"/>
              </a:buClr>
              <a:buSzPts val="2400"/>
              <a:buFont typeface="Arial"/>
              <a:buNone/>
            </a:pPr>
            <a:r>
              <a:rPr lang="en-US" sz="2400" b="1" i="0" u="none" strike="noStrike" cap="none">
                <a:solidFill>
                  <a:srgbClr val="000000"/>
                </a:solidFill>
                <a:latin typeface="Lexend"/>
                <a:ea typeface="Lexend"/>
                <a:cs typeface="Lexend"/>
                <a:sym typeface="Lexend"/>
              </a:rPr>
              <a:t>✅ </a:t>
            </a:r>
            <a:r>
              <a:rPr lang="en-US" sz="2400" b="1" i="0" u="none" strike="noStrike" cap="none">
                <a:solidFill>
                  <a:srgbClr val="201747"/>
                </a:solidFill>
                <a:latin typeface="Lexend"/>
                <a:ea typeface="Lexend"/>
                <a:cs typeface="Lexend"/>
                <a:sym typeface="Lexend"/>
              </a:rPr>
              <a:t>Incluso</a:t>
            </a:r>
            <a:br>
              <a:rPr lang="en-US" sz="2400" b="1" i="0" u="none" strike="noStrike" cap="none">
                <a:solidFill>
                  <a:srgbClr val="201747"/>
                </a:solidFill>
                <a:latin typeface="Lexend"/>
                <a:ea typeface="Lexend"/>
                <a:cs typeface="Lexend"/>
                <a:sym typeface="Lexend"/>
              </a:rPr>
            </a:br>
            <a:r>
              <a:rPr lang="en-US" sz="1800" b="0" i="0" u="none" strike="noStrike" cap="none">
                <a:solidFill>
                  <a:srgbClr val="000000"/>
                </a:solidFill>
                <a:latin typeface="Lexend"/>
                <a:ea typeface="Lexend"/>
                <a:cs typeface="Lexend"/>
                <a:sym typeface="Lexend"/>
              </a:rPr>
              <a:t>Tudo do Plano </a:t>
            </a:r>
            <a:r>
              <a:rPr lang="en-US" sz="1800" b="1" i="0" u="none" strike="noStrike" cap="none">
                <a:solidFill>
                  <a:srgbClr val="000000"/>
                </a:solidFill>
                <a:latin typeface="Lexend"/>
                <a:ea typeface="Lexend"/>
                <a:cs typeface="Lexend"/>
                <a:sym typeface="Lexend"/>
              </a:rPr>
              <a:t>STARTER +</a:t>
            </a:r>
            <a:endParaRPr sz="1800" b="1" i="0" u="none" strike="noStrike" cap="none">
              <a:solidFill>
                <a:srgbClr val="000000"/>
              </a:solidFill>
              <a:latin typeface="Lexend"/>
              <a:ea typeface="Lexend"/>
              <a:cs typeface="Lexend"/>
              <a:sym typeface="Lexend"/>
            </a:endParaRPr>
          </a:p>
          <a:p>
            <a:pPr marL="457200" marR="0" lvl="0" indent="-342900" algn="l" rtl="0">
              <a:lnSpc>
                <a:spcPct val="115000"/>
              </a:lnSpc>
              <a:spcBef>
                <a:spcPts val="240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Criação de modelo de mensagem (disparo ativo)</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Adição de direcionamento para ativo</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Evolução de fluxos simples</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Criação e ajustes de dashboards básicos</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Inclusão de APIs documentadas nos fluxos</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Análise de relatórios de falhas de envio ativo</a:t>
            </a:r>
            <a:endParaRPr sz="1800" b="1" i="0" u="none" strike="noStrike" cap="none">
              <a:solidFill>
                <a:srgbClr val="201747"/>
              </a:solidFill>
              <a:latin typeface="Lexend"/>
              <a:ea typeface="Lexend"/>
              <a:cs typeface="Lexend"/>
              <a:sym typeface="Lexend"/>
            </a:endParaRPr>
          </a:p>
        </p:txBody>
      </p:sp>
      <p:sp>
        <p:nvSpPr>
          <p:cNvPr id="1144" name="Google Shape;1144;g364788aead0_0_174"/>
          <p:cNvSpPr txBox="1"/>
          <p:nvPr/>
        </p:nvSpPr>
        <p:spPr>
          <a:xfrm>
            <a:off x="1746735" y="2065375"/>
            <a:ext cx="12846600" cy="831000"/>
          </a:xfrm>
          <a:prstGeom prst="rect">
            <a:avLst/>
          </a:prstGeom>
          <a:noFill/>
          <a:ln>
            <a:noFill/>
          </a:ln>
        </p:spPr>
        <p:txBody>
          <a:bodyPr spcFirstLastPara="1" wrap="square" lIns="182850" tIns="182850" rIns="182850" bIns="182850" anchor="b" anchorCtr="0">
            <a:spAutoFit/>
          </a:bodyPr>
          <a:lstStyle/>
          <a:p>
            <a:pPr marL="0" marR="0" lvl="0" indent="0" algn="l" rtl="0">
              <a:lnSpc>
                <a:spcPct val="100000"/>
              </a:lnSpc>
              <a:spcBef>
                <a:spcPts val="0"/>
              </a:spcBef>
              <a:spcAft>
                <a:spcPts val="0"/>
              </a:spcAft>
              <a:buClr>
                <a:srgbClr val="000000"/>
              </a:buClr>
              <a:buSzPts val="4800"/>
              <a:buFont typeface="Arial"/>
              <a:buNone/>
            </a:pPr>
            <a:r>
              <a:rPr lang="en-US" sz="3000" b="0" i="0" u="none" strike="noStrike" cap="none">
                <a:solidFill>
                  <a:srgbClr val="202124"/>
                </a:solidFill>
                <a:latin typeface="Lexend Black"/>
                <a:ea typeface="Lexend Black"/>
                <a:cs typeface="Lexend Black"/>
                <a:sym typeface="Lexend Black"/>
              </a:rPr>
              <a:t>SILVER - Fluxo Básico</a:t>
            </a:r>
            <a:endParaRPr sz="3000" b="0" i="0" u="none" strike="noStrike" cap="none">
              <a:solidFill>
                <a:srgbClr val="202124"/>
              </a:solidFill>
              <a:latin typeface="Lexend Black"/>
              <a:ea typeface="Lexend Black"/>
              <a:cs typeface="Lexend Black"/>
              <a:sym typeface="Lexend Black"/>
            </a:endParaRPr>
          </a:p>
        </p:txBody>
      </p:sp>
      <p:sp>
        <p:nvSpPr>
          <p:cNvPr id="1145" name="Google Shape;1145;g364788aead0_0_174"/>
          <p:cNvSpPr txBox="1"/>
          <p:nvPr/>
        </p:nvSpPr>
        <p:spPr>
          <a:xfrm>
            <a:off x="9779975" y="3094975"/>
            <a:ext cx="8172000" cy="2972100"/>
          </a:xfrm>
          <a:prstGeom prst="rect">
            <a:avLst/>
          </a:prstGeom>
          <a:noFill/>
          <a:ln>
            <a:noFill/>
          </a:ln>
        </p:spPr>
        <p:txBody>
          <a:bodyPr spcFirstLastPara="1" wrap="square" lIns="182850" tIns="182850" rIns="182850" bIns="182850" anchor="t" anchorCtr="0">
            <a:spAutoFit/>
          </a:bodyPr>
          <a:lstStyle/>
          <a:p>
            <a:pPr marL="457200" marR="0" lvl="0" indent="0" algn="l" rtl="0">
              <a:lnSpc>
                <a:spcPct val="115000"/>
              </a:lnSpc>
              <a:spcBef>
                <a:spcPts val="2400"/>
              </a:spcBef>
              <a:spcAft>
                <a:spcPts val="0"/>
              </a:spcAft>
              <a:buClr>
                <a:srgbClr val="000000"/>
              </a:buClr>
              <a:buSzPts val="2400"/>
              <a:buFont typeface="Arial"/>
              <a:buNone/>
            </a:pPr>
            <a:r>
              <a:rPr lang="en-US" sz="2400" b="1" i="0" u="none" strike="noStrike" cap="none">
                <a:solidFill>
                  <a:schemeClr val="lt1"/>
                </a:solidFill>
                <a:latin typeface="Lexend"/>
                <a:ea typeface="Lexend"/>
                <a:cs typeface="Lexend"/>
                <a:sym typeface="Lexend"/>
              </a:rPr>
              <a:t>⏳ </a:t>
            </a:r>
            <a:r>
              <a:rPr lang="en-US" sz="2400" b="1" i="0" u="none" strike="noStrike" cap="none">
                <a:solidFill>
                  <a:srgbClr val="000000"/>
                </a:solidFill>
                <a:latin typeface="Lexend"/>
                <a:ea typeface="Lexend"/>
                <a:cs typeface="Lexend"/>
                <a:sym typeface="Lexend"/>
              </a:rPr>
              <a:t>SLA</a:t>
            </a:r>
            <a:endParaRPr sz="2400" b="1" i="0" u="none" strike="noStrike" cap="none">
              <a:solidFill>
                <a:srgbClr val="000000"/>
              </a:solidFill>
              <a:latin typeface="Lexend"/>
              <a:ea typeface="Lexend"/>
              <a:cs typeface="Lexend"/>
              <a:sym typeface="Lexend"/>
            </a:endParaRPr>
          </a:p>
          <a:p>
            <a:pPr marL="457200" marR="0" lvl="0" indent="-342900" algn="l" rtl="0">
              <a:lnSpc>
                <a:spcPct val="115000"/>
              </a:lnSpc>
              <a:spcBef>
                <a:spcPts val="2400"/>
              </a:spcBef>
              <a:spcAft>
                <a:spcPts val="0"/>
              </a:spcAft>
              <a:buClr>
                <a:srgbClr val="000000"/>
              </a:buClr>
              <a:buSzPts val="1800"/>
              <a:buFont typeface="Lexend"/>
              <a:buChar char="●"/>
            </a:pPr>
            <a:r>
              <a:rPr lang="en-US" sz="1800" b="1" i="0" u="none" strike="noStrike" cap="none">
                <a:solidFill>
                  <a:srgbClr val="000000"/>
                </a:solidFill>
                <a:latin typeface="Lexend"/>
                <a:ea typeface="Lexend"/>
                <a:cs typeface="Lexend"/>
                <a:sym typeface="Lexend"/>
              </a:rPr>
              <a:t>Tempo de resposta inicial (suporte):</a:t>
            </a:r>
            <a:r>
              <a:rPr lang="en-US" sz="1800" b="0" i="0" u="none" strike="noStrike" cap="none">
                <a:solidFill>
                  <a:srgbClr val="000000"/>
                </a:solidFill>
                <a:latin typeface="Lexend"/>
                <a:ea typeface="Lexend"/>
                <a:cs typeface="Lexend"/>
                <a:sym typeface="Lexend"/>
              </a:rPr>
              <a:t> até 1 dias úteis</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1" i="0" u="none" strike="noStrike" cap="none">
                <a:solidFill>
                  <a:srgbClr val="000000"/>
                </a:solidFill>
                <a:latin typeface="Lexend"/>
                <a:ea typeface="Lexend"/>
                <a:cs typeface="Lexend"/>
                <a:sym typeface="Lexend"/>
              </a:rPr>
              <a:t>Prazo para execução de demandas simples:</a:t>
            </a:r>
            <a:r>
              <a:rPr lang="en-US" sz="1800" b="0" i="0" u="none" strike="noStrike" cap="none">
                <a:solidFill>
                  <a:srgbClr val="000000"/>
                </a:solidFill>
                <a:latin typeface="Lexend"/>
                <a:ea typeface="Lexend"/>
                <a:cs typeface="Lexend"/>
                <a:sym typeface="Lexend"/>
              </a:rPr>
              <a:t> até 3 dias úteis</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1" i="0" u="none" strike="noStrike" cap="none">
                <a:solidFill>
                  <a:srgbClr val="000000"/>
                </a:solidFill>
                <a:latin typeface="Lexend"/>
                <a:ea typeface="Lexend"/>
                <a:cs typeface="Lexend"/>
                <a:sym typeface="Lexend"/>
              </a:rPr>
              <a:t>Prazo para execução de demandas leves:</a:t>
            </a:r>
            <a:r>
              <a:rPr lang="en-US" sz="1800" b="0" i="0" u="none" strike="noStrike" cap="none">
                <a:solidFill>
                  <a:srgbClr val="000000"/>
                </a:solidFill>
                <a:latin typeface="Lexend"/>
                <a:ea typeface="Lexend"/>
                <a:cs typeface="Lexend"/>
                <a:sym typeface="Lexend"/>
              </a:rPr>
              <a:t> 10 dias úteis</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 </a:t>
            </a:r>
            <a:r>
              <a:rPr lang="en-US" sz="1800" b="1" i="0" u="none" strike="noStrike" cap="none">
                <a:solidFill>
                  <a:srgbClr val="000000"/>
                </a:solidFill>
                <a:latin typeface="Lexend"/>
                <a:ea typeface="Lexend"/>
                <a:cs typeface="Lexend"/>
                <a:sym typeface="Lexend"/>
              </a:rPr>
              <a:t>Disponibilidade de atendimento:</a:t>
            </a:r>
            <a:r>
              <a:rPr lang="en-US" sz="1800" b="0" i="0" u="none" strike="noStrike" cap="none">
                <a:solidFill>
                  <a:srgbClr val="000000"/>
                </a:solidFill>
                <a:latin typeface="Lexend"/>
                <a:ea typeface="Lexend"/>
                <a:cs typeface="Lexend"/>
                <a:sym typeface="Lexend"/>
              </a:rPr>
              <a:t> Segunda a sexta, das 09h às 17h</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 </a:t>
            </a:r>
            <a:r>
              <a:rPr lang="en-US" sz="1800" b="1" i="0" u="none" strike="noStrike" cap="none">
                <a:solidFill>
                  <a:srgbClr val="000000"/>
                </a:solidFill>
                <a:latin typeface="Lexend"/>
                <a:ea typeface="Lexend"/>
                <a:cs typeface="Lexend"/>
                <a:sym typeface="Lexend"/>
              </a:rPr>
              <a:t>Canal de atendimento:</a:t>
            </a:r>
            <a:r>
              <a:rPr lang="en-US" sz="1800" b="0" i="0" u="none" strike="noStrike" cap="none">
                <a:solidFill>
                  <a:srgbClr val="000000"/>
                </a:solidFill>
                <a:latin typeface="Lexend"/>
                <a:ea typeface="Lexend"/>
                <a:cs typeface="Lexend"/>
                <a:sym typeface="Lexend"/>
              </a:rPr>
              <a:t> ITOC</a:t>
            </a:r>
            <a:endParaRPr sz="1800" b="1" i="0" u="none" strike="noStrike" cap="none">
              <a:solidFill>
                <a:srgbClr val="000000"/>
              </a:solidFill>
              <a:latin typeface="Lexend"/>
              <a:ea typeface="Lexend"/>
              <a:cs typeface="Lexend"/>
              <a:sym typeface="Lexend"/>
            </a:endParaRPr>
          </a:p>
        </p:txBody>
      </p:sp>
      <p:sp>
        <p:nvSpPr>
          <p:cNvPr id="1146" name="Google Shape;1146;g364788aead0_0_174"/>
          <p:cNvSpPr txBox="1"/>
          <p:nvPr/>
        </p:nvSpPr>
        <p:spPr>
          <a:xfrm>
            <a:off x="1624050" y="6925900"/>
            <a:ext cx="9541200" cy="1697700"/>
          </a:xfrm>
          <a:prstGeom prst="rect">
            <a:avLst/>
          </a:prstGeom>
          <a:noFill/>
          <a:ln>
            <a:noFill/>
          </a:ln>
        </p:spPr>
        <p:txBody>
          <a:bodyPr spcFirstLastPara="1" wrap="square" lIns="182850" tIns="182850" rIns="182850" bIns="182850" anchor="t" anchorCtr="0">
            <a:spAutoFit/>
          </a:bodyPr>
          <a:lstStyle/>
          <a:p>
            <a:pPr marL="0" marR="0" lvl="0" indent="0" algn="l" rtl="0">
              <a:lnSpc>
                <a:spcPct val="115000"/>
              </a:lnSpc>
              <a:spcBef>
                <a:spcPts val="2400"/>
              </a:spcBef>
              <a:spcAft>
                <a:spcPts val="0"/>
              </a:spcAft>
              <a:buClr>
                <a:srgbClr val="000000"/>
              </a:buClr>
              <a:buSzPts val="2400"/>
              <a:buFont typeface="Arial"/>
              <a:buNone/>
            </a:pPr>
            <a:r>
              <a:rPr lang="en-US" sz="2400" b="1" i="0" u="none" strike="noStrike" cap="none">
                <a:solidFill>
                  <a:srgbClr val="000000"/>
                </a:solidFill>
                <a:latin typeface="Lexend"/>
                <a:ea typeface="Lexend"/>
                <a:cs typeface="Lexend"/>
                <a:sym typeface="Lexend"/>
              </a:rPr>
              <a:t>     🎁 Funcionalidades extras:</a:t>
            </a:r>
            <a:endParaRPr sz="2400" b="1" i="0" u="none" strike="noStrike" cap="none">
              <a:solidFill>
                <a:srgbClr val="000000"/>
              </a:solidFill>
              <a:latin typeface="Lexend"/>
              <a:ea typeface="Lexend"/>
              <a:cs typeface="Lexend"/>
              <a:sym typeface="Lexend"/>
            </a:endParaRPr>
          </a:p>
          <a:p>
            <a:pPr marL="914400" marR="0" lvl="0" indent="-571500" algn="l" rtl="0">
              <a:lnSpc>
                <a:spcPct val="115000"/>
              </a:lnSpc>
              <a:spcBef>
                <a:spcPts val="240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Reunião mensal de performance + sugestão de melhorias</a:t>
            </a:r>
            <a:endParaRPr sz="1800" b="0" i="0" u="none" strike="noStrike" cap="none">
              <a:solidFill>
                <a:srgbClr val="000000"/>
              </a:solidFill>
              <a:latin typeface="Lexend"/>
              <a:ea typeface="Lexend"/>
              <a:cs typeface="Lexend"/>
              <a:sym typeface="Lexend"/>
            </a:endParaRPr>
          </a:p>
          <a:p>
            <a:pPr marL="914400" marR="0" lvl="0" indent="-5715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Relatórios automáticos mensais com principais indicadores</a:t>
            </a:r>
            <a:endParaRPr sz="1800" b="1" i="0" u="none" strike="noStrike" cap="none">
              <a:solidFill>
                <a:srgbClr val="201747"/>
              </a:solidFill>
              <a:latin typeface="Lexend"/>
              <a:ea typeface="Lexend"/>
              <a:cs typeface="Lexend"/>
              <a:sym typeface="Lexend"/>
            </a:endParaRPr>
          </a:p>
        </p:txBody>
      </p:sp>
      <p:sp>
        <p:nvSpPr>
          <p:cNvPr id="1147" name="Google Shape;1147;g364788aead0_0_174"/>
          <p:cNvSpPr/>
          <p:nvPr/>
        </p:nvSpPr>
        <p:spPr>
          <a:xfrm>
            <a:off x="10636050" y="7745200"/>
            <a:ext cx="6678600" cy="1337400"/>
          </a:xfrm>
          <a:prstGeom prst="roundRect">
            <a:avLst>
              <a:gd name="adj" fmla="val 16667"/>
            </a:avLst>
          </a:prstGeom>
          <a:solidFill>
            <a:srgbClr val="FD3890"/>
          </a:solidFill>
          <a:ln>
            <a:noFill/>
          </a:ln>
        </p:spPr>
        <p:txBody>
          <a:bodyPr spcFirstLastPara="1" wrap="square" lIns="180000" tIns="182850" rIns="180000" bIns="182850"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Lexend"/>
                <a:ea typeface="Lexend"/>
                <a:cs typeface="Lexend"/>
                <a:sym typeface="Lexend"/>
              </a:rPr>
              <a:t>Horas inclusas - 20h</a:t>
            </a:r>
            <a:endParaRPr sz="2600" b="1" i="0" u="none" strike="noStrike" cap="none">
              <a:solidFill>
                <a:schemeClr val="dk1"/>
              </a:solidFill>
              <a:latin typeface="Lexend"/>
              <a:ea typeface="Lexend"/>
              <a:cs typeface="Lexend"/>
              <a:sym typeface="Lexend"/>
            </a:endParaRPr>
          </a:p>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Lexend"/>
                <a:ea typeface="Lexend"/>
                <a:cs typeface="Lexend"/>
                <a:sym typeface="Lexend"/>
              </a:rPr>
              <a:t>Valor total mensal - R$5.800,00</a:t>
            </a:r>
            <a:endParaRPr sz="2600" b="1" i="0" u="none" strike="noStrike" cap="none">
              <a:solidFill>
                <a:schemeClr val="dk1"/>
              </a:solidFill>
              <a:latin typeface="Lexend"/>
              <a:ea typeface="Lexend"/>
              <a:cs typeface="Lexend"/>
              <a:sym typeface="Lexend"/>
            </a:endParaRPr>
          </a:p>
        </p:txBody>
      </p:sp>
      <p:sp>
        <p:nvSpPr>
          <p:cNvPr id="1148" name="SILVER_PLAN"/>
          <p:cNvSpPr txBox="1"/>
          <p:nvPr/>
        </p:nvSpPr>
        <p:spPr>
          <a:xfrm>
            <a:off x="2384450" y="436400"/>
            <a:ext cx="7621800" cy="831300"/>
          </a:xfrm>
          <a:prstGeom prst="rect">
            <a:avLst/>
          </a:prstGeom>
          <a:noFill/>
          <a:ln>
            <a:noFill/>
          </a:ln>
        </p:spPr>
        <p:txBody>
          <a:bodyPr spcFirstLastPara="1" wrap="square" lIns="0" tIns="0" rIns="0" bIns="0" anchor="t" anchorCtr="0">
            <a:spAutoFit/>
          </a:bodyPr>
          <a:lstStyle/>
          <a:p>
            <a:pPr marL="0" marR="0" lvl="0" indent="0" algn="ctr" rtl="0">
              <a:lnSpc>
                <a:spcPct val="140022"/>
              </a:lnSpc>
              <a:spcBef>
                <a:spcPts val="0"/>
              </a:spcBef>
              <a:spcAft>
                <a:spcPts val="0"/>
              </a:spcAft>
              <a:buClr>
                <a:srgbClr val="000000"/>
              </a:buClr>
              <a:buSzPts val="5400"/>
              <a:buFont typeface="Arial"/>
              <a:buNone/>
            </a:pPr>
            <a:r>
              <a:rPr lang="en-US" sz="5400" b="1" i="0" u="none" strike="noStrike" cap="none" dirty="0">
                <a:solidFill>
                  <a:schemeClr val="lt1"/>
                </a:solidFill>
                <a:latin typeface="Maven Pro"/>
                <a:ea typeface="Maven Pro"/>
                <a:cs typeface="Maven Pro"/>
                <a:sym typeface="Maven Pro"/>
              </a:rPr>
              <a:t>Plano </a:t>
            </a:r>
            <a:r>
              <a:rPr lang="en-US" sz="5400" b="1" i="0" u="none" strike="noStrike" cap="none" dirty="0" err="1">
                <a:solidFill>
                  <a:schemeClr val="lt1"/>
                </a:solidFill>
                <a:latin typeface="Maven Pro"/>
                <a:ea typeface="Maven Pro"/>
                <a:cs typeface="Maven Pro"/>
                <a:sym typeface="Maven Pro"/>
              </a:rPr>
              <a:t>Sustentação</a:t>
            </a:r>
            <a:endParaRPr sz="1400" b="1" i="0" u="none" strike="noStrike" cap="none" dirty="0">
              <a:solidFill>
                <a:schemeClr val="lt1"/>
              </a:solidFill>
              <a:latin typeface="Maven Pro"/>
              <a:ea typeface="Maven Pro"/>
              <a:cs typeface="Maven Pro"/>
              <a:sym typeface="Maven Pro"/>
            </a:endParaRPr>
          </a:p>
        </p:txBody>
      </p:sp>
      <p:pic>
        <p:nvPicPr>
          <p:cNvPr id="1149" name="Google Shape;1149;g364788aead0_0_174"/>
          <p:cNvPicPr preferRelativeResize="0"/>
          <p:nvPr/>
        </p:nvPicPr>
        <p:blipFill rotWithShape="1">
          <a:blip r:embed="rId3">
            <a:alphaModFix/>
          </a:blip>
          <a:srcRect l="4734" b="3157"/>
          <a:stretch/>
        </p:blipFill>
        <p:spPr>
          <a:xfrm>
            <a:off x="628575" y="667450"/>
            <a:ext cx="2359299" cy="961954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53"/>
        <p:cNvGrpSpPr/>
        <p:nvPr/>
      </p:nvGrpSpPr>
      <p:grpSpPr>
        <a:xfrm>
          <a:off x="0" y="0"/>
          <a:ext cx="0" cy="0"/>
          <a:chOff x="0" y="0"/>
          <a:chExt cx="0" cy="0"/>
        </a:xfrm>
      </p:grpSpPr>
      <p:sp>
        <p:nvSpPr>
          <p:cNvPr id="1154" name="Google Shape;1154;g364788aead0_0_192"/>
          <p:cNvSpPr txBox="1"/>
          <p:nvPr/>
        </p:nvSpPr>
        <p:spPr>
          <a:xfrm>
            <a:off x="1700700" y="2188300"/>
            <a:ext cx="7240200" cy="5046000"/>
          </a:xfrm>
          <a:prstGeom prst="rect">
            <a:avLst/>
          </a:prstGeom>
          <a:noFill/>
          <a:ln>
            <a:noFill/>
          </a:ln>
        </p:spPr>
        <p:txBody>
          <a:bodyPr spcFirstLastPara="1" wrap="square" lIns="182850" tIns="182850" rIns="182850" bIns="182850" anchor="t" anchorCtr="0">
            <a:spAutoFit/>
          </a:bodyPr>
          <a:lstStyle/>
          <a:p>
            <a:pPr marL="457200" marR="0" lvl="0" indent="0" algn="l" rtl="0">
              <a:lnSpc>
                <a:spcPct val="140048"/>
              </a:lnSpc>
              <a:spcBef>
                <a:spcPts val="0"/>
              </a:spcBef>
              <a:spcAft>
                <a:spcPts val="0"/>
              </a:spcAft>
              <a:buClr>
                <a:srgbClr val="000000"/>
              </a:buClr>
              <a:buSzPts val="2400"/>
              <a:buFont typeface="Arial"/>
              <a:buNone/>
            </a:pPr>
            <a:r>
              <a:rPr lang="en-US" sz="2400" b="1" i="0" u="none" strike="noStrike" cap="none">
                <a:solidFill>
                  <a:srgbClr val="000000"/>
                </a:solidFill>
                <a:latin typeface="Lexend"/>
                <a:ea typeface="Lexend"/>
                <a:cs typeface="Lexend"/>
                <a:sym typeface="Lexend"/>
              </a:rPr>
              <a:t>✅ </a:t>
            </a:r>
            <a:r>
              <a:rPr lang="en-US" sz="2400" b="1" i="0" u="none" strike="noStrike" cap="none">
                <a:solidFill>
                  <a:srgbClr val="201747"/>
                </a:solidFill>
                <a:latin typeface="Lexend"/>
                <a:ea typeface="Lexend"/>
                <a:cs typeface="Lexend"/>
                <a:sym typeface="Lexend"/>
              </a:rPr>
              <a:t>Incluso</a:t>
            </a:r>
            <a:br>
              <a:rPr lang="en-US" sz="2400" b="1" i="0" u="none" strike="noStrike" cap="none">
                <a:solidFill>
                  <a:srgbClr val="201747"/>
                </a:solidFill>
                <a:latin typeface="Lexend"/>
                <a:ea typeface="Lexend"/>
                <a:cs typeface="Lexend"/>
                <a:sym typeface="Lexend"/>
              </a:rPr>
            </a:br>
            <a:r>
              <a:rPr lang="en-US" sz="1800" b="0" i="0" u="none" strike="noStrike" cap="none">
                <a:solidFill>
                  <a:srgbClr val="000000"/>
                </a:solidFill>
                <a:latin typeface="Lexend"/>
                <a:ea typeface="Lexend"/>
                <a:cs typeface="Lexend"/>
                <a:sym typeface="Lexend"/>
              </a:rPr>
              <a:t>Tudo do Plano </a:t>
            </a:r>
            <a:r>
              <a:rPr lang="en-US" sz="1800" b="1" i="0" u="none" strike="noStrike" cap="none">
                <a:solidFill>
                  <a:srgbClr val="000000"/>
                </a:solidFill>
                <a:latin typeface="Lexend"/>
                <a:ea typeface="Lexend"/>
                <a:cs typeface="Lexend"/>
                <a:sym typeface="Lexend"/>
              </a:rPr>
              <a:t>SILVER +</a:t>
            </a:r>
            <a:endParaRPr sz="1800" b="1" i="0" u="none" strike="noStrike" cap="none">
              <a:solidFill>
                <a:srgbClr val="000000"/>
              </a:solidFill>
              <a:latin typeface="Lexend"/>
              <a:ea typeface="Lexend"/>
              <a:cs typeface="Lexend"/>
              <a:sym typeface="Lexend"/>
            </a:endParaRPr>
          </a:p>
          <a:p>
            <a:pPr marL="457200" marR="0" lvl="0" indent="-342900" algn="l" rtl="0">
              <a:lnSpc>
                <a:spcPct val="115000"/>
              </a:lnSpc>
              <a:spcBef>
                <a:spcPts val="240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Evolução de fluxos complexos (com regras, menus, segmentações)</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Curadoria de fluxo com base em dados (Google Sheets, Excel, BI simples)</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Integração de canal personalizado (Webchat, redes sociais, outros canais)</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Treinamento técnico (criação de fluxos na plataforma Blip)</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Construção de dashboards com análise avançada</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Suporte para integrações com múltiplas APIs</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Suporte via WhatsApp</a:t>
            </a:r>
            <a:endParaRPr sz="1800" b="0" i="0" u="none" strike="noStrike" cap="none">
              <a:solidFill>
                <a:srgbClr val="000000"/>
              </a:solidFill>
              <a:latin typeface="Lexend"/>
              <a:ea typeface="Lexend"/>
              <a:cs typeface="Lexend"/>
              <a:sym typeface="Lexend"/>
            </a:endParaRPr>
          </a:p>
        </p:txBody>
      </p:sp>
      <p:sp>
        <p:nvSpPr>
          <p:cNvPr id="1155" name="Google Shape;1155;g364788aead0_0_192"/>
          <p:cNvSpPr txBox="1"/>
          <p:nvPr/>
        </p:nvSpPr>
        <p:spPr>
          <a:xfrm>
            <a:off x="1869360" y="1465300"/>
            <a:ext cx="12846600" cy="831000"/>
          </a:xfrm>
          <a:prstGeom prst="rect">
            <a:avLst/>
          </a:prstGeom>
          <a:noFill/>
          <a:ln>
            <a:noFill/>
          </a:ln>
        </p:spPr>
        <p:txBody>
          <a:bodyPr spcFirstLastPara="1" wrap="square" lIns="182850" tIns="182850" rIns="182850" bIns="182850" anchor="b" anchorCtr="0">
            <a:spAutoFit/>
          </a:bodyPr>
          <a:lstStyle/>
          <a:p>
            <a:pPr marL="0" marR="0" lvl="0" indent="0" algn="l" rtl="0">
              <a:lnSpc>
                <a:spcPct val="100000"/>
              </a:lnSpc>
              <a:spcBef>
                <a:spcPts val="0"/>
              </a:spcBef>
              <a:spcAft>
                <a:spcPts val="0"/>
              </a:spcAft>
              <a:buClr>
                <a:srgbClr val="000000"/>
              </a:buClr>
              <a:buSzPts val="4800"/>
              <a:buFont typeface="Arial"/>
              <a:buNone/>
            </a:pPr>
            <a:r>
              <a:rPr lang="en-US" sz="3000" b="0" i="0" u="none" strike="noStrike" cap="none">
                <a:solidFill>
                  <a:srgbClr val="202124"/>
                </a:solidFill>
                <a:latin typeface="Lexend Black"/>
                <a:ea typeface="Lexend Black"/>
                <a:cs typeface="Lexend Black"/>
                <a:sym typeface="Lexend Black"/>
              </a:rPr>
              <a:t>GOLD - Estratégico e Técnico</a:t>
            </a:r>
            <a:endParaRPr sz="3000" b="0" i="0" u="none" strike="noStrike" cap="none">
              <a:solidFill>
                <a:srgbClr val="202124"/>
              </a:solidFill>
              <a:latin typeface="Lexend Black"/>
              <a:ea typeface="Lexend Black"/>
              <a:cs typeface="Lexend Black"/>
              <a:sym typeface="Lexend Black"/>
            </a:endParaRPr>
          </a:p>
        </p:txBody>
      </p:sp>
      <p:sp>
        <p:nvSpPr>
          <p:cNvPr id="1156" name="Google Shape;1156;g364788aead0_0_192"/>
          <p:cNvSpPr txBox="1"/>
          <p:nvPr/>
        </p:nvSpPr>
        <p:spPr>
          <a:xfrm>
            <a:off x="9733950" y="2188300"/>
            <a:ext cx="8172000" cy="3928200"/>
          </a:xfrm>
          <a:prstGeom prst="rect">
            <a:avLst/>
          </a:prstGeom>
          <a:noFill/>
          <a:ln>
            <a:noFill/>
          </a:ln>
        </p:spPr>
        <p:txBody>
          <a:bodyPr spcFirstLastPara="1" wrap="square" lIns="182850" tIns="182850" rIns="182850" bIns="182850" anchor="t" anchorCtr="0">
            <a:spAutoFit/>
          </a:bodyPr>
          <a:lstStyle/>
          <a:p>
            <a:pPr marL="457200" marR="0" lvl="0" indent="0" algn="l" rtl="0">
              <a:lnSpc>
                <a:spcPct val="115000"/>
              </a:lnSpc>
              <a:spcBef>
                <a:spcPts val="2400"/>
              </a:spcBef>
              <a:spcAft>
                <a:spcPts val="0"/>
              </a:spcAft>
              <a:buClr>
                <a:srgbClr val="000000"/>
              </a:buClr>
              <a:buSzPts val="2400"/>
              <a:buFont typeface="Arial"/>
              <a:buNone/>
            </a:pPr>
            <a:r>
              <a:rPr lang="en-US" sz="2400" b="1" i="0" u="none" strike="noStrike" cap="none">
                <a:solidFill>
                  <a:schemeClr val="dk1"/>
                </a:solidFill>
                <a:latin typeface="Lexend"/>
                <a:ea typeface="Lexend"/>
                <a:cs typeface="Lexend"/>
                <a:sym typeface="Lexend"/>
              </a:rPr>
              <a:t>⏳ </a:t>
            </a:r>
            <a:r>
              <a:rPr lang="en-US" sz="2400" b="1" i="0" u="none" strike="noStrike" cap="none">
                <a:solidFill>
                  <a:srgbClr val="000000"/>
                </a:solidFill>
                <a:latin typeface="Lexend"/>
                <a:ea typeface="Lexend"/>
                <a:cs typeface="Lexend"/>
                <a:sym typeface="Lexend"/>
              </a:rPr>
              <a:t>SLA</a:t>
            </a:r>
            <a:endParaRPr sz="2400" b="1" i="0" u="none" strike="noStrike" cap="none">
              <a:solidFill>
                <a:srgbClr val="000000"/>
              </a:solidFill>
              <a:latin typeface="Lexend"/>
              <a:ea typeface="Lexend"/>
              <a:cs typeface="Lexend"/>
              <a:sym typeface="Lexend"/>
            </a:endParaRPr>
          </a:p>
          <a:p>
            <a:pPr marL="457200" marR="0" lvl="0" indent="-342900" algn="l" rtl="0">
              <a:lnSpc>
                <a:spcPct val="115000"/>
              </a:lnSpc>
              <a:spcBef>
                <a:spcPts val="2400"/>
              </a:spcBef>
              <a:spcAft>
                <a:spcPts val="0"/>
              </a:spcAft>
              <a:buClr>
                <a:srgbClr val="000000"/>
              </a:buClr>
              <a:buSzPts val="1800"/>
              <a:buFont typeface="Lexend"/>
              <a:buChar char="●"/>
            </a:pPr>
            <a:r>
              <a:rPr lang="en-US" sz="1800" b="1" i="0" u="none" strike="noStrike" cap="none">
                <a:solidFill>
                  <a:srgbClr val="000000"/>
                </a:solidFill>
                <a:latin typeface="Lexend"/>
                <a:ea typeface="Lexend"/>
                <a:cs typeface="Lexend"/>
                <a:sym typeface="Lexend"/>
              </a:rPr>
              <a:t>Tempo de resposta inicial (suporte):</a:t>
            </a:r>
            <a:r>
              <a:rPr lang="en-US" sz="1800" b="0" i="0" u="none" strike="noStrike" cap="none">
                <a:solidFill>
                  <a:srgbClr val="000000"/>
                </a:solidFill>
                <a:latin typeface="Lexend"/>
                <a:ea typeface="Lexend"/>
                <a:cs typeface="Lexend"/>
                <a:sym typeface="Lexend"/>
              </a:rPr>
              <a:t> até 8 horas úteis</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1" i="0" u="none" strike="noStrike" cap="none">
                <a:solidFill>
                  <a:srgbClr val="000000"/>
                </a:solidFill>
                <a:latin typeface="Lexend"/>
                <a:ea typeface="Lexend"/>
                <a:cs typeface="Lexend"/>
                <a:sym typeface="Lexend"/>
              </a:rPr>
              <a:t>Prazo para execução de demandas simples:</a:t>
            </a:r>
            <a:r>
              <a:rPr lang="en-US" sz="1800" b="0" i="0" u="none" strike="noStrike" cap="none">
                <a:solidFill>
                  <a:srgbClr val="000000"/>
                </a:solidFill>
                <a:latin typeface="Lexend"/>
                <a:ea typeface="Lexend"/>
                <a:cs typeface="Lexend"/>
                <a:sym typeface="Lexend"/>
              </a:rPr>
              <a:t> até 2 dias úteis</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1" i="0" u="none" strike="noStrike" cap="none">
                <a:solidFill>
                  <a:srgbClr val="000000"/>
                </a:solidFill>
                <a:latin typeface="Lexend"/>
                <a:ea typeface="Lexend"/>
                <a:cs typeface="Lexend"/>
                <a:sym typeface="Lexend"/>
              </a:rPr>
              <a:t>Prazo para execução de fluxos complexos/integrados:</a:t>
            </a:r>
            <a:r>
              <a:rPr lang="en-US" sz="1800" b="0" i="0" u="none" strike="noStrike" cap="none">
                <a:solidFill>
                  <a:srgbClr val="000000"/>
                </a:solidFill>
                <a:latin typeface="Lexend"/>
                <a:ea typeface="Lexend"/>
                <a:cs typeface="Lexend"/>
                <a:sym typeface="Lexend"/>
              </a:rPr>
              <a:t> 10 dias úteis</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1" i="0" u="none" strike="noStrike" cap="none">
                <a:solidFill>
                  <a:srgbClr val="000000"/>
                </a:solidFill>
                <a:latin typeface="Lexend"/>
                <a:ea typeface="Lexend"/>
                <a:cs typeface="Lexend"/>
                <a:sym typeface="Lexend"/>
              </a:rPr>
              <a:t>Prazo para execução de fluxos avançados:</a:t>
            </a:r>
            <a:r>
              <a:rPr lang="en-US" sz="1800" b="0" i="0" u="none" strike="noStrike" cap="none">
                <a:solidFill>
                  <a:srgbClr val="000000"/>
                </a:solidFill>
                <a:latin typeface="Lexend"/>
                <a:ea typeface="Lexend"/>
                <a:cs typeface="Lexend"/>
                <a:sym typeface="Lexend"/>
              </a:rPr>
              <a:t> 10 dias úteis</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 </a:t>
            </a:r>
            <a:r>
              <a:rPr lang="en-US" sz="1800" b="1" i="0" u="none" strike="noStrike" cap="none">
                <a:solidFill>
                  <a:srgbClr val="000000"/>
                </a:solidFill>
                <a:latin typeface="Lexend"/>
                <a:ea typeface="Lexend"/>
                <a:cs typeface="Lexend"/>
                <a:sym typeface="Lexend"/>
              </a:rPr>
              <a:t>Disponibilidade de atendimento:</a:t>
            </a:r>
            <a:r>
              <a:rPr lang="en-US" sz="1800" b="0" i="0" u="none" strike="noStrike" cap="none">
                <a:solidFill>
                  <a:srgbClr val="000000"/>
                </a:solidFill>
                <a:latin typeface="Lexend"/>
                <a:ea typeface="Lexend"/>
                <a:cs typeface="Lexend"/>
                <a:sym typeface="Lexend"/>
              </a:rPr>
              <a:t> Segunda a sexta, das 09h às 17h</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 </a:t>
            </a:r>
            <a:r>
              <a:rPr lang="en-US" sz="1800" b="1" i="0" u="none" strike="noStrike" cap="none">
                <a:solidFill>
                  <a:srgbClr val="000000"/>
                </a:solidFill>
                <a:latin typeface="Lexend"/>
                <a:ea typeface="Lexend"/>
                <a:cs typeface="Lexend"/>
                <a:sym typeface="Lexend"/>
              </a:rPr>
              <a:t>Canal de atendimento:</a:t>
            </a:r>
            <a:r>
              <a:rPr lang="en-US" sz="1800" b="0" i="0" u="none" strike="noStrike" cap="none">
                <a:solidFill>
                  <a:srgbClr val="000000"/>
                </a:solidFill>
                <a:latin typeface="Lexend"/>
                <a:ea typeface="Lexend"/>
                <a:cs typeface="Lexend"/>
                <a:sym typeface="Lexend"/>
              </a:rPr>
              <a:t> ITOC e Whatsapp com suporte ativo</a:t>
            </a:r>
            <a:endParaRPr sz="1800" b="0" i="0" u="none" strike="noStrike" cap="none">
              <a:solidFill>
                <a:srgbClr val="000000"/>
              </a:solidFill>
              <a:latin typeface="Lexend"/>
              <a:ea typeface="Lexend"/>
              <a:cs typeface="Lexend"/>
              <a:sym typeface="Lexend"/>
            </a:endParaRPr>
          </a:p>
          <a:p>
            <a:pPr marL="457200" marR="0" lvl="0" indent="-342900" algn="l" rtl="0">
              <a:lnSpc>
                <a:spcPct val="115000"/>
              </a:lnSpc>
              <a:spcBef>
                <a:spcPts val="0"/>
              </a:spcBef>
              <a:spcAft>
                <a:spcPts val="0"/>
              </a:spcAft>
              <a:buClr>
                <a:srgbClr val="000000"/>
              </a:buClr>
              <a:buSzPts val="1800"/>
              <a:buFont typeface="Lexend"/>
              <a:buChar char="●"/>
            </a:pPr>
            <a:r>
              <a:rPr lang="en-US" sz="1800" b="1" i="0" u="none" strike="noStrike" cap="none">
                <a:solidFill>
                  <a:srgbClr val="000000"/>
                </a:solidFill>
                <a:latin typeface="Lexend"/>
                <a:ea typeface="Lexend"/>
                <a:cs typeface="Lexend"/>
                <a:sym typeface="Lexend"/>
              </a:rPr>
              <a:t>SLA de atendimento emergencial:</a:t>
            </a:r>
            <a:r>
              <a:rPr lang="en-US" sz="1800" b="0" i="0" u="none" strike="noStrike" cap="none">
                <a:solidFill>
                  <a:srgbClr val="000000"/>
                </a:solidFill>
                <a:latin typeface="Lexend"/>
                <a:ea typeface="Lexend"/>
                <a:cs typeface="Lexend"/>
                <a:sym typeface="Lexend"/>
              </a:rPr>
              <a:t> resposta em até 4 horas úteis</a:t>
            </a:r>
            <a:endParaRPr sz="1800" b="0" i="0" u="none" strike="noStrike" cap="none">
              <a:solidFill>
                <a:srgbClr val="000000"/>
              </a:solidFill>
              <a:latin typeface="Lexend"/>
              <a:ea typeface="Lexend"/>
              <a:cs typeface="Lexend"/>
              <a:sym typeface="Lexend"/>
            </a:endParaRPr>
          </a:p>
        </p:txBody>
      </p:sp>
      <p:sp>
        <p:nvSpPr>
          <p:cNvPr id="1157" name="Google Shape;1157;g364788aead0_0_192"/>
          <p:cNvSpPr txBox="1"/>
          <p:nvPr/>
        </p:nvSpPr>
        <p:spPr>
          <a:xfrm>
            <a:off x="1700700" y="7387625"/>
            <a:ext cx="10334400" cy="2653500"/>
          </a:xfrm>
          <a:prstGeom prst="rect">
            <a:avLst/>
          </a:prstGeom>
          <a:noFill/>
          <a:ln>
            <a:noFill/>
          </a:ln>
        </p:spPr>
        <p:txBody>
          <a:bodyPr spcFirstLastPara="1" wrap="square" lIns="182850" tIns="182850" rIns="182850" bIns="182850" anchor="t" anchorCtr="0">
            <a:spAutoFit/>
          </a:bodyPr>
          <a:lstStyle/>
          <a:p>
            <a:pPr marL="0" marR="0" lvl="0" indent="0" algn="l" rtl="0">
              <a:lnSpc>
                <a:spcPct val="115000"/>
              </a:lnSpc>
              <a:spcBef>
                <a:spcPts val="2400"/>
              </a:spcBef>
              <a:spcAft>
                <a:spcPts val="0"/>
              </a:spcAft>
              <a:buClr>
                <a:srgbClr val="000000"/>
              </a:buClr>
              <a:buSzPts val="2400"/>
              <a:buFont typeface="Arial"/>
              <a:buNone/>
            </a:pPr>
            <a:r>
              <a:rPr lang="en-US" sz="2400" b="1" i="0" u="none" strike="noStrike" cap="none">
                <a:solidFill>
                  <a:srgbClr val="000000"/>
                </a:solidFill>
                <a:latin typeface="Lexend"/>
                <a:ea typeface="Lexend"/>
                <a:cs typeface="Lexend"/>
                <a:sym typeface="Lexend"/>
              </a:rPr>
              <a:t>     🎁 Funcionalidades extras:</a:t>
            </a:r>
            <a:endParaRPr sz="2400" b="1" i="0" u="none" strike="noStrike" cap="none">
              <a:solidFill>
                <a:srgbClr val="000000"/>
              </a:solidFill>
              <a:latin typeface="Lexend"/>
              <a:ea typeface="Lexend"/>
              <a:cs typeface="Lexend"/>
              <a:sym typeface="Lexend"/>
            </a:endParaRPr>
          </a:p>
          <a:p>
            <a:pPr marL="914400" marR="0" lvl="0" indent="-571500" algn="l" rtl="0">
              <a:lnSpc>
                <a:spcPct val="115000"/>
              </a:lnSpc>
              <a:spcBef>
                <a:spcPts val="240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Reunião semanal de acompanhamento para status e discussões</a:t>
            </a:r>
            <a:endParaRPr sz="1800" b="0" i="0" u="none" strike="noStrike" cap="none">
              <a:solidFill>
                <a:srgbClr val="000000"/>
              </a:solidFill>
              <a:latin typeface="Lexend"/>
              <a:ea typeface="Lexend"/>
              <a:cs typeface="Lexend"/>
              <a:sym typeface="Lexend"/>
            </a:endParaRPr>
          </a:p>
          <a:p>
            <a:pPr marL="914400" marR="0" lvl="0" indent="-5715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Curadoria proativa trimestral com plano de ação</a:t>
            </a:r>
            <a:endParaRPr sz="1800" b="0" i="0" u="none" strike="noStrike" cap="none">
              <a:solidFill>
                <a:srgbClr val="000000"/>
              </a:solidFill>
              <a:latin typeface="Lexend"/>
              <a:ea typeface="Lexend"/>
              <a:cs typeface="Lexend"/>
              <a:sym typeface="Lexend"/>
            </a:endParaRPr>
          </a:p>
          <a:p>
            <a:pPr marL="914400" marR="0" lvl="0" indent="-5715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Onboarding de novos atendentes (manual + treinamento)</a:t>
            </a:r>
            <a:endParaRPr sz="1800" b="0" i="0" u="none" strike="noStrike" cap="none">
              <a:solidFill>
                <a:srgbClr val="000000"/>
              </a:solidFill>
              <a:latin typeface="Lexend"/>
              <a:ea typeface="Lexend"/>
              <a:cs typeface="Lexend"/>
              <a:sym typeface="Lexend"/>
            </a:endParaRPr>
          </a:p>
          <a:p>
            <a:pPr marL="914400" marR="0" lvl="0" indent="-5715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Relatórios automáticos mensais</a:t>
            </a:r>
            <a:endParaRPr sz="1800" b="0" i="0" u="none" strike="noStrike" cap="none">
              <a:solidFill>
                <a:srgbClr val="000000"/>
              </a:solidFill>
              <a:latin typeface="Lexend"/>
              <a:ea typeface="Lexend"/>
              <a:cs typeface="Lexend"/>
              <a:sym typeface="Lexend"/>
            </a:endParaRPr>
          </a:p>
          <a:p>
            <a:pPr marL="914400" marR="0" lvl="0" indent="-571500" algn="l" rtl="0">
              <a:lnSpc>
                <a:spcPct val="115000"/>
              </a:lnSpc>
              <a:spcBef>
                <a:spcPts val="0"/>
              </a:spcBef>
              <a:spcAft>
                <a:spcPts val="0"/>
              </a:spcAft>
              <a:buClr>
                <a:srgbClr val="000000"/>
              </a:buClr>
              <a:buSzPts val="1800"/>
              <a:buFont typeface="Lexend"/>
              <a:buChar char="●"/>
            </a:pPr>
            <a:r>
              <a:rPr lang="en-US" sz="1800" b="0" i="0" u="none" strike="noStrike" cap="none">
                <a:solidFill>
                  <a:srgbClr val="000000"/>
                </a:solidFill>
                <a:latin typeface="Lexend"/>
                <a:ea typeface="Lexend"/>
                <a:cs typeface="Lexend"/>
                <a:sym typeface="Lexend"/>
              </a:rPr>
              <a:t>Reunião mensal de performance</a:t>
            </a:r>
            <a:endParaRPr sz="1800" b="0" i="0" u="none" strike="noStrike" cap="none">
              <a:solidFill>
                <a:srgbClr val="000000"/>
              </a:solidFill>
              <a:latin typeface="Lexend"/>
              <a:ea typeface="Lexend"/>
              <a:cs typeface="Lexend"/>
              <a:sym typeface="Lexend"/>
            </a:endParaRPr>
          </a:p>
        </p:txBody>
      </p:sp>
      <p:sp>
        <p:nvSpPr>
          <p:cNvPr id="1158" name="Google Shape;1158;g364788aead0_0_192"/>
          <p:cNvSpPr/>
          <p:nvPr/>
        </p:nvSpPr>
        <p:spPr>
          <a:xfrm>
            <a:off x="10850675" y="8343100"/>
            <a:ext cx="6678600" cy="1337400"/>
          </a:xfrm>
          <a:prstGeom prst="roundRect">
            <a:avLst>
              <a:gd name="adj" fmla="val 16667"/>
            </a:avLst>
          </a:prstGeom>
          <a:solidFill>
            <a:srgbClr val="FD3890"/>
          </a:solidFill>
          <a:ln>
            <a:noFill/>
          </a:ln>
        </p:spPr>
        <p:txBody>
          <a:bodyPr spcFirstLastPara="1" wrap="square" lIns="180000" tIns="182850" rIns="180000" bIns="182850"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Lexend"/>
                <a:ea typeface="Lexend"/>
                <a:cs typeface="Lexend"/>
                <a:sym typeface="Lexend"/>
              </a:rPr>
              <a:t>Horas inclusas - 40h</a:t>
            </a:r>
            <a:endParaRPr sz="2600" b="1" i="0" u="none" strike="noStrike" cap="none">
              <a:solidFill>
                <a:schemeClr val="dk1"/>
              </a:solidFill>
              <a:latin typeface="Lexend"/>
              <a:ea typeface="Lexend"/>
              <a:cs typeface="Lexend"/>
              <a:sym typeface="Lexend"/>
            </a:endParaRPr>
          </a:p>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Lexend"/>
                <a:ea typeface="Lexend"/>
                <a:cs typeface="Lexend"/>
                <a:sym typeface="Lexend"/>
              </a:rPr>
              <a:t>Valor total mensal - R$10.000,00</a:t>
            </a:r>
            <a:endParaRPr sz="2600" b="1" i="0" u="none" strike="noStrike" cap="none">
              <a:solidFill>
                <a:schemeClr val="dk1"/>
              </a:solidFill>
              <a:latin typeface="Lexend"/>
              <a:ea typeface="Lexend"/>
              <a:cs typeface="Lexend"/>
              <a:sym typeface="Lexend"/>
            </a:endParaRPr>
          </a:p>
        </p:txBody>
      </p:sp>
      <p:sp>
        <p:nvSpPr>
          <p:cNvPr id="1159" name="GOLD_PLAN"/>
          <p:cNvSpPr txBox="1"/>
          <p:nvPr/>
        </p:nvSpPr>
        <p:spPr>
          <a:xfrm>
            <a:off x="2292175" y="436400"/>
            <a:ext cx="7621800" cy="831300"/>
          </a:xfrm>
          <a:prstGeom prst="rect">
            <a:avLst/>
          </a:prstGeom>
          <a:noFill/>
          <a:ln>
            <a:noFill/>
          </a:ln>
        </p:spPr>
        <p:txBody>
          <a:bodyPr spcFirstLastPara="1" wrap="square" lIns="0" tIns="0" rIns="0" bIns="0" anchor="t" anchorCtr="0">
            <a:spAutoFit/>
          </a:bodyPr>
          <a:lstStyle/>
          <a:p>
            <a:pPr marL="0" marR="0" lvl="0" indent="0" algn="ctr" rtl="0">
              <a:lnSpc>
                <a:spcPct val="140022"/>
              </a:lnSpc>
              <a:spcBef>
                <a:spcPts val="0"/>
              </a:spcBef>
              <a:spcAft>
                <a:spcPts val="0"/>
              </a:spcAft>
              <a:buClr>
                <a:srgbClr val="000000"/>
              </a:buClr>
              <a:buSzPts val="5400"/>
              <a:buFont typeface="Arial"/>
              <a:buNone/>
            </a:pPr>
            <a:r>
              <a:rPr lang="en-US" sz="5400" i="0" u="none" strike="noStrike" cap="none" dirty="0">
                <a:solidFill>
                  <a:schemeClr val="lt1"/>
                </a:solidFill>
                <a:latin typeface="Maven Pro SemiBold"/>
                <a:ea typeface="Maven Pro SemiBold"/>
                <a:cs typeface="Maven Pro SemiBold"/>
                <a:sym typeface="Maven Pro SemiBold"/>
              </a:rPr>
              <a:t>Plano </a:t>
            </a:r>
            <a:r>
              <a:rPr lang="en-US" sz="5400" i="0" u="none" strike="noStrike" cap="none" dirty="0" err="1">
                <a:solidFill>
                  <a:schemeClr val="lt1"/>
                </a:solidFill>
                <a:latin typeface="Maven Pro SemiBold"/>
                <a:ea typeface="Maven Pro SemiBold"/>
                <a:cs typeface="Maven Pro SemiBold"/>
                <a:sym typeface="Maven Pro SemiBold"/>
              </a:rPr>
              <a:t>Sustentação</a:t>
            </a:r>
            <a:endParaRPr sz="1400" i="0" u="none" strike="noStrike" cap="none" dirty="0">
              <a:solidFill>
                <a:schemeClr val="lt1"/>
              </a:solidFill>
              <a:latin typeface="Maven Pro SemiBold"/>
              <a:ea typeface="Maven Pro SemiBold"/>
              <a:cs typeface="Maven Pro SemiBold"/>
              <a:sym typeface="Maven Pro SemiBold"/>
            </a:endParaRPr>
          </a:p>
        </p:txBody>
      </p:sp>
      <p:pic>
        <p:nvPicPr>
          <p:cNvPr id="1160" name="Google Shape;1160;g364788aead0_0_192"/>
          <p:cNvPicPr preferRelativeResize="0"/>
          <p:nvPr/>
        </p:nvPicPr>
        <p:blipFill rotWithShape="1">
          <a:blip r:embed="rId3">
            <a:alphaModFix/>
          </a:blip>
          <a:srcRect l="4734" b="3157"/>
          <a:stretch/>
        </p:blipFill>
        <p:spPr>
          <a:xfrm>
            <a:off x="567250" y="667450"/>
            <a:ext cx="2359299" cy="961954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64"/>
        <p:cNvGrpSpPr/>
        <p:nvPr/>
      </p:nvGrpSpPr>
      <p:grpSpPr>
        <a:xfrm>
          <a:off x="0" y="0"/>
          <a:ext cx="0" cy="0"/>
          <a:chOff x="0" y="0"/>
          <a:chExt cx="0" cy="0"/>
        </a:xfrm>
      </p:grpSpPr>
      <p:sp>
        <p:nvSpPr>
          <p:cNvPr id="1165" name="Google Shape;1165;g364788aead0_0_210"/>
          <p:cNvSpPr txBox="1"/>
          <p:nvPr/>
        </p:nvSpPr>
        <p:spPr>
          <a:xfrm>
            <a:off x="1777350" y="1981225"/>
            <a:ext cx="7240200" cy="5364600"/>
          </a:xfrm>
          <a:prstGeom prst="rect">
            <a:avLst/>
          </a:prstGeom>
          <a:noFill/>
          <a:ln>
            <a:noFill/>
          </a:ln>
        </p:spPr>
        <p:txBody>
          <a:bodyPr spcFirstLastPara="1" wrap="square" lIns="182850" tIns="182850" rIns="182850" bIns="182850" anchor="t" anchorCtr="0">
            <a:spAutoFit/>
          </a:bodyPr>
          <a:lstStyle/>
          <a:p>
            <a:pPr marL="457200" marR="0" lvl="0" indent="0" algn="l" rtl="0">
              <a:lnSpc>
                <a:spcPct val="140048"/>
              </a:lnSpc>
              <a:spcBef>
                <a:spcPts val="0"/>
              </a:spcBef>
              <a:spcAft>
                <a:spcPts val="0"/>
              </a:spcAft>
              <a:buClr>
                <a:srgbClr val="000000"/>
              </a:buClr>
              <a:buSzPts val="2400"/>
              <a:buFont typeface="Arial"/>
              <a:buNone/>
            </a:pPr>
            <a:r>
              <a:rPr lang="en-US" sz="2400" b="1" i="0" u="none" strike="noStrike" cap="none">
                <a:solidFill>
                  <a:schemeClr val="lt1"/>
                </a:solidFill>
                <a:latin typeface="Lexend"/>
                <a:ea typeface="Lexend"/>
                <a:cs typeface="Lexend"/>
                <a:sym typeface="Lexend"/>
              </a:rPr>
              <a:t>✅ Incluso</a:t>
            </a:r>
            <a:br>
              <a:rPr lang="en-US" sz="2400" b="1" i="0" u="none" strike="noStrike" cap="none">
                <a:solidFill>
                  <a:schemeClr val="lt1"/>
                </a:solidFill>
                <a:latin typeface="Lexend"/>
                <a:ea typeface="Lexend"/>
                <a:cs typeface="Lexend"/>
                <a:sym typeface="Lexend"/>
              </a:rPr>
            </a:br>
            <a:r>
              <a:rPr lang="en-US" sz="1800" b="0" i="0" u="none" strike="noStrike" cap="none">
                <a:solidFill>
                  <a:schemeClr val="lt1"/>
                </a:solidFill>
                <a:latin typeface="Lexend"/>
                <a:ea typeface="Lexend"/>
                <a:cs typeface="Lexend"/>
                <a:sym typeface="Lexend"/>
              </a:rPr>
              <a:t>Tudo do Plano </a:t>
            </a:r>
            <a:r>
              <a:rPr lang="en-US" sz="1800" b="1" i="0" u="none" strike="noStrike" cap="none">
                <a:solidFill>
                  <a:schemeClr val="lt1"/>
                </a:solidFill>
                <a:latin typeface="Lexend"/>
                <a:ea typeface="Lexend"/>
                <a:cs typeface="Lexend"/>
                <a:sym typeface="Lexend"/>
              </a:rPr>
              <a:t>GOLD +</a:t>
            </a:r>
            <a:endParaRPr sz="1800" b="1" i="0" u="none" strike="noStrike" cap="none">
              <a:solidFill>
                <a:schemeClr val="lt1"/>
              </a:solidFill>
              <a:latin typeface="Lexend"/>
              <a:ea typeface="Lexend"/>
              <a:cs typeface="Lexend"/>
              <a:sym typeface="Lexend"/>
            </a:endParaRPr>
          </a:p>
          <a:p>
            <a:pPr marL="457200" marR="0" lvl="0" indent="-342900" algn="l" rtl="0">
              <a:lnSpc>
                <a:spcPct val="115000"/>
              </a:lnSpc>
              <a:spcBef>
                <a:spcPts val="2400"/>
              </a:spcBef>
              <a:spcAft>
                <a:spcPts val="0"/>
              </a:spcAft>
              <a:buClr>
                <a:schemeClr val="lt1"/>
              </a:buClr>
              <a:buSzPts val="1800"/>
              <a:buFont typeface="Lexend"/>
              <a:buChar char="●"/>
            </a:pPr>
            <a:r>
              <a:rPr lang="en-US" sz="1800" b="0" i="0" u="none" strike="noStrike" cap="none">
                <a:solidFill>
                  <a:schemeClr val="lt1"/>
                </a:solidFill>
                <a:latin typeface="Lexend"/>
                <a:ea typeface="Lexend"/>
                <a:cs typeface="Lexend"/>
                <a:sym typeface="Lexend"/>
              </a:rPr>
              <a:t>Implementação de IA Generativa </a:t>
            </a:r>
            <a:endParaRPr sz="1800" b="0" i="0" u="none" strike="noStrike" cap="none">
              <a:solidFill>
                <a:schemeClr val="lt1"/>
              </a:solidFill>
              <a:latin typeface="Lexend"/>
              <a:ea typeface="Lexend"/>
              <a:cs typeface="Lexend"/>
              <a:sym typeface="Lexend"/>
            </a:endParaRPr>
          </a:p>
          <a:p>
            <a:pPr marL="457200" marR="0" lvl="0" indent="-342900" algn="l" rtl="0">
              <a:lnSpc>
                <a:spcPct val="115000"/>
              </a:lnSpc>
              <a:spcBef>
                <a:spcPts val="0"/>
              </a:spcBef>
              <a:spcAft>
                <a:spcPts val="0"/>
              </a:spcAft>
              <a:buClr>
                <a:schemeClr val="lt1"/>
              </a:buClr>
              <a:buSzPts val="1800"/>
              <a:buFont typeface="Lexend"/>
              <a:buChar char="●"/>
            </a:pPr>
            <a:r>
              <a:rPr lang="en-US" sz="1800" b="0" i="0" u="none" strike="noStrike" cap="none">
                <a:solidFill>
                  <a:schemeClr val="lt1"/>
                </a:solidFill>
                <a:latin typeface="Lexend"/>
                <a:ea typeface="Lexend"/>
                <a:cs typeface="Lexend"/>
                <a:sym typeface="Lexend"/>
              </a:rPr>
              <a:t>Curadoria contínua da IA com base em logs e comportamentos</a:t>
            </a:r>
            <a:endParaRPr sz="1800" b="0" i="0" u="none" strike="noStrike" cap="none">
              <a:solidFill>
                <a:schemeClr val="lt1"/>
              </a:solidFill>
              <a:latin typeface="Lexend"/>
              <a:ea typeface="Lexend"/>
              <a:cs typeface="Lexend"/>
              <a:sym typeface="Lexend"/>
            </a:endParaRPr>
          </a:p>
          <a:p>
            <a:pPr marL="457200" marR="0" lvl="0" indent="-342900" algn="l" rtl="0">
              <a:lnSpc>
                <a:spcPct val="115000"/>
              </a:lnSpc>
              <a:spcBef>
                <a:spcPts val="0"/>
              </a:spcBef>
              <a:spcAft>
                <a:spcPts val="0"/>
              </a:spcAft>
              <a:buClr>
                <a:schemeClr val="lt1"/>
              </a:buClr>
              <a:buSzPts val="1800"/>
              <a:buFont typeface="Lexend"/>
              <a:buChar char="●"/>
            </a:pPr>
            <a:r>
              <a:rPr lang="en-US" sz="1800" b="0" i="0" u="none" strike="noStrike" cap="none">
                <a:solidFill>
                  <a:schemeClr val="lt1"/>
                </a:solidFill>
                <a:latin typeface="Lexend"/>
                <a:ea typeface="Lexend"/>
                <a:cs typeface="Lexend"/>
                <a:sym typeface="Lexend"/>
              </a:rPr>
              <a:t>Criação de prompts personalizados por jornada</a:t>
            </a:r>
            <a:endParaRPr sz="1800" b="0" i="0" u="none" strike="noStrike" cap="none">
              <a:solidFill>
                <a:schemeClr val="lt1"/>
              </a:solidFill>
              <a:latin typeface="Lexend"/>
              <a:ea typeface="Lexend"/>
              <a:cs typeface="Lexend"/>
              <a:sym typeface="Lexend"/>
            </a:endParaRPr>
          </a:p>
          <a:p>
            <a:pPr marL="457200" marR="0" lvl="0" indent="-342900" algn="l" rtl="0">
              <a:lnSpc>
                <a:spcPct val="115000"/>
              </a:lnSpc>
              <a:spcBef>
                <a:spcPts val="0"/>
              </a:spcBef>
              <a:spcAft>
                <a:spcPts val="0"/>
              </a:spcAft>
              <a:buClr>
                <a:schemeClr val="lt1"/>
              </a:buClr>
              <a:buSzPts val="1800"/>
              <a:buFont typeface="Lexend"/>
              <a:buChar char="●"/>
            </a:pPr>
            <a:r>
              <a:rPr lang="en-US" sz="1800" b="0" i="0" u="none" strike="noStrike" cap="none">
                <a:solidFill>
                  <a:schemeClr val="lt1"/>
                </a:solidFill>
                <a:latin typeface="Lexend"/>
                <a:ea typeface="Lexend"/>
                <a:cs typeface="Lexend"/>
                <a:sym typeface="Lexend"/>
              </a:rPr>
              <a:t>Construção de APIs sob demanda</a:t>
            </a:r>
            <a:endParaRPr sz="1800" b="0" i="0" u="none" strike="noStrike" cap="none">
              <a:solidFill>
                <a:schemeClr val="lt1"/>
              </a:solidFill>
              <a:latin typeface="Lexend"/>
              <a:ea typeface="Lexend"/>
              <a:cs typeface="Lexend"/>
              <a:sym typeface="Lexend"/>
            </a:endParaRPr>
          </a:p>
          <a:p>
            <a:pPr marL="457200" marR="0" lvl="0" indent="-342900" algn="l" rtl="0">
              <a:lnSpc>
                <a:spcPct val="115000"/>
              </a:lnSpc>
              <a:spcBef>
                <a:spcPts val="0"/>
              </a:spcBef>
              <a:spcAft>
                <a:spcPts val="0"/>
              </a:spcAft>
              <a:buClr>
                <a:schemeClr val="lt1"/>
              </a:buClr>
              <a:buSzPts val="1800"/>
              <a:buFont typeface="Lexend"/>
              <a:buChar char="●"/>
            </a:pPr>
            <a:r>
              <a:rPr lang="en-US" sz="1800" b="0" i="0" u="none" strike="noStrike" cap="none">
                <a:solidFill>
                  <a:schemeClr val="lt1"/>
                </a:solidFill>
                <a:latin typeface="Lexend"/>
                <a:ea typeface="Lexend"/>
                <a:cs typeface="Lexend"/>
                <a:sym typeface="Lexend"/>
              </a:rPr>
              <a:t>Hospedagem de APIs (infra gerenciada)</a:t>
            </a:r>
            <a:endParaRPr sz="1800" b="0" i="0" u="none" strike="noStrike" cap="none">
              <a:solidFill>
                <a:schemeClr val="lt1"/>
              </a:solidFill>
              <a:latin typeface="Lexend"/>
              <a:ea typeface="Lexend"/>
              <a:cs typeface="Lexend"/>
              <a:sym typeface="Lexend"/>
            </a:endParaRPr>
          </a:p>
          <a:p>
            <a:pPr marL="457200" marR="0" lvl="0" indent="-342900" algn="l" rtl="0">
              <a:lnSpc>
                <a:spcPct val="115000"/>
              </a:lnSpc>
              <a:spcBef>
                <a:spcPts val="0"/>
              </a:spcBef>
              <a:spcAft>
                <a:spcPts val="0"/>
              </a:spcAft>
              <a:buClr>
                <a:schemeClr val="lt1"/>
              </a:buClr>
              <a:buSzPts val="1800"/>
              <a:buFont typeface="Lexend"/>
              <a:buChar char="●"/>
            </a:pPr>
            <a:r>
              <a:rPr lang="en-US" sz="1800" b="0" i="0" u="none" strike="noStrike" cap="none">
                <a:solidFill>
                  <a:schemeClr val="lt1"/>
                </a:solidFill>
                <a:latin typeface="Lexend"/>
                <a:ea typeface="Lexend"/>
                <a:cs typeface="Lexend"/>
                <a:sym typeface="Lexend"/>
              </a:rPr>
              <a:t>Integração com sistemas legados ou APIs sem documentação</a:t>
            </a:r>
            <a:endParaRPr sz="1800" b="0" i="0" u="none" strike="noStrike" cap="none">
              <a:solidFill>
                <a:schemeClr val="lt1"/>
              </a:solidFill>
              <a:latin typeface="Lexend"/>
              <a:ea typeface="Lexend"/>
              <a:cs typeface="Lexend"/>
              <a:sym typeface="Lexend"/>
            </a:endParaRPr>
          </a:p>
          <a:p>
            <a:pPr marL="457200" marR="0" lvl="0" indent="-342900" algn="l" rtl="0">
              <a:lnSpc>
                <a:spcPct val="115000"/>
              </a:lnSpc>
              <a:spcBef>
                <a:spcPts val="0"/>
              </a:spcBef>
              <a:spcAft>
                <a:spcPts val="0"/>
              </a:spcAft>
              <a:buClr>
                <a:schemeClr val="lt1"/>
              </a:buClr>
              <a:buSzPts val="1800"/>
              <a:buFont typeface="Lexend"/>
              <a:buChar char="●"/>
            </a:pPr>
            <a:r>
              <a:rPr lang="en-US" sz="1800" b="0" i="0" u="none" strike="noStrike" cap="none">
                <a:solidFill>
                  <a:schemeClr val="lt1"/>
                </a:solidFill>
                <a:latin typeface="Lexend"/>
                <a:ea typeface="Lexend"/>
                <a:cs typeface="Lexend"/>
                <a:sym typeface="Lexend"/>
              </a:rPr>
              <a:t>Treinamento técnico avançado (NLP, Builders, BI integrado)</a:t>
            </a:r>
            <a:endParaRPr sz="1800" b="0" i="0" u="none" strike="noStrike" cap="none">
              <a:solidFill>
                <a:schemeClr val="lt1"/>
              </a:solidFill>
              <a:latin typeface="Lexend"/>
              <a:ea typeface="Lexend"/>
              <a:cs typeface="Lexend"/>
              <a:sym typeface="Lexend"/>
            </a:endParaRPr>
          </a:p>
          <a:p>
            <a:pPr marL="457200" marR="0" lvl="0" indent="-342900" algn="l" rtl="0">
              <a:lnSpc>
                <a:spcPct val="115000"/>
              </a:lnSpc>
              <a:spcBef>
                <a:spcPts val="0"/>
              </a:spcBef>
              <a:spcAft>
                <a:spcPts val="0"/>
              </a:spcAft>
              <a:buClr>
                <a:schemeClr val="lt1"/>
              </a:buClr>
              <a:buSzPts val="1800"/>
              <a:buFont typeface="Lexend"/>
              <a:buChar char="●"/>
            </a:pPr>
            <a:r>
              <a:rPr lang="en-US" sz="1800" b="0" i="0" u="none" strike="noStrike" cap="none">
                <a:solidFill>
                  <a:schemeClr val="lt1"/>
                </a:solidFill>
                <a:latin typeface="Lexend"/>
                <a:ea typeface="Lexend"/>
                <a:cs typeface="Lexend"/>
                <a:sym typeface="Lexend"/>
              </a:rPr>
              <a:t>Relatórios de aderência e impacto da IA nas jornadas</a:t>
            </a:r>
            <a:endParaRPr sz="1800" b="0" i="0" u="none" strike="noStrike" cap="none">
              <a:solidFill>
                <a:schemeClr val="lt1"/>
              </a:solidFill>
              <a:latin typeface="Lexend"/>
              <a:ea typeface="Lexend"/>
              <a:cs typeface="Lexend"/>
              <a:sym typeface="Lexend"/>
            </a:endParaRPr>
          </a:p>
          <a:p>
            <a:pPr marL="457200" marR="0" lvl="0" indent="-342900" algn="l" rtl="0">
              <a:lnSpc>
                <a:spcPct val="115000"/>
              </a:lnSpc>
              <a:spcBef>
                <a:spcPts val="0"/>
              </a:spcBef>
              <a:spcAft>
                <a:spcPts val="0"/>
              </a:spcAft>
              <a:buClr>
                <a:schemeClr val="lt1"/>
              </a:buClr>
              <a:buSzPts val="1800"/>
              <a:buFont typeface="Lexend"/>
              <a:buChar char="●"/>
            </a:pPr>
            <a:r>
              <a:rPr lang="en-US" sz="1800" b="0" i="0" u="none" strike="noStrike" cap="none">
                <a:solidFill>
                  <a:schemeClr val="lt1"/>
                </a:solidFill>
                <a:latin typeface="Lexend"/>
                <a:ea typeface="Lexend"/>
                <a:cs typeface="Lexend"/>
                <a:sym typeface="Lexend"/>
              </a:rPr>
              <a:t>Suporte via WhatsApp</a:t>
            </a:r>
            <a:endParaRPr sz="1800" b="0" i="0" u="none" strike="noStrike" cap="none">
              <a:solidFill>
                <a:schemeClr val="lt1"/>
              </a:solidFill>
              <a:latin typeface="Lexend"/>
              <a:ea typeface="Lexend"/>
              <a:cs typeface="Lexend"/>
              <a:sym typeface="Lexend"/>
            </a:endParaRPr>
          </a:p>
        </p:txBody>
      </p:sp>
      <p:sp>
        <p:nvSpPr>
          <p:cNvPr id="1166" name="Google Shape;1166;g364788aead0_0_210"/>
          <p:cNvSpPr txBox="1"/>
          <p:nvPr/>
        </p:nvSpPr>
        <p:spPr>
          <a:xfrm>
            <a:off x="2191285" y="1150225"/>
            <a:ext cx="12846600" cy="831000"/>
          </a:xfrm>
          <a:prstGeom prst="rect">
            <a:avLst/>
          </a:prstGeom>
          <a:noFill/>
          <a:ln>
            <a:noFill/>
          </a:ln>
        </p:spPr>
        <p:txBody>
          <a:bodyPr spcFirstLastPara="1" wrap="square" lIns="182850" tIns="182850" rIns="182850" bIns="182850" anchor="b" anchorCtr="0">
            <a:spAutoFit/>
          </a:bodyPr>
          <a:lstStyle/>
          <a:p>
            <a:pPr marL="0" marR="0" lvl="0" indent="0" algn="l" rtl="0">
              <a:lnSpc>
                <a:spcPct val="100000"/>
              </a:lnSpc>
              <a:spcBef>
                <a:spcPts val="0"/>
              </a:spcBef>
              <a:spcAft>
                <a:spcPts val="0"/>
              </a:spcAft>
              <a:buClr>
                <a:srgbClr val="000000"/>
              </a:buClr>
              <a:buSzPts val="4800"/>
              <a:buFont typeface="Arial"/>
              <a:buNone/>
            </a:pPr>
            <a:r>
              <a:rPr lang="en-US" sz="3000" b="0" i="0" u="none" strike="noStrike" cap="none">
                <a:solidFill>
                  <a:srgbClr val="202124"/>
                </a:solidFill>
                <a:latin typeface="Lexend Black"/>
                <a:ea typeface="Lexend Black"/>
                <a:cs typeface="Lexend Black"/>
                <a:sym typeface="Lexend Black"/>
              </a:rPr>
              <a:t>DIAMOND - Automação Inteligente</a:t>
            </a:r>
            <a:endParaRPr sz="3000" b="0" i="0" u="none" strike="noStrike" cap="none">
              <a:solidFill>
                <a:srgbClr val="202124"/>
              </a:solidFill>
              <a:latin typeface="Lexend Black"/>
              <a:ea typeface="Lexend Black"/>
              <a:cs typeface="Lexend Black"/>
              <a:sym typeface="Lexend Black"/>
            </a:endParaRPr>
          </a:p>
        </p:txBody>
      </p:sp>
      <p:sp>
        <p:nvSpPr>
          <p:cNvPr id="1167" name="Google Shape;1167;g364788aead0_0_210"/>
          <p:cNvSpPr txBox="1"/>
          <p:nvPr/>
        </p:nvSpPr>
        <p:spPr>
          <a:xfrm>
            <a:off x="9810600" y="1981225"/>
            <a:ext cx="8172000" cy="4246800"/>
          </a:xfrm>
          <a:prstGeom prst="rect">
            <a:avLst/>
          </a:prstGeom>
          <a:noFill/>
          <a:ln>
            <a:noFill/>
          </a:ln>
        </p:spPr>
        <p:txBody>
          <a:bodyPr spcFirstLastPara="1" wrap="square" lIns="182850" tIns="182850" rIns="182850" bIns="182850" anchor="t" anchorCtr="0">
            <a:spAutoFit/>
          </a:bodyPr>
          <a:lstStyle/>
          <a:p>
            <a:pPr marL="457200" marR="0" lvl="0" indent="0" algn="l" rtl="0">
              <a:lnSpc>
                <a:spcPct val="115000"/>
              </a:lnSpc>
              <a:spcBef>
                <a:spcPts val="2400"/>
              </a:spcBef>
              <a:spcAft>
                <a:spcPts val="0"/>
              </a:spcAft>
              <a:buClr>
                <a:srgbClr val="000000"/>
              </a:buClr>
              <a:buSzPts val="2400"/>
              <a:buFont typeface="Arial"/>
              <a:buNone/>
            </a:pPr>
            <a:r>
              <a:rPr lang="en-US" sz="2400" b="1" i="0" u="none" strike="noStrike" cap="none">
                <a:solidFill>
                  <a:schemeClr val="lt1"/>
                </a:solidFill>
                <a:latin typeface="Lexend"/>
                <a:ea typeface="Lexend"/>
                <a:cs typeface="Lexend"/>
                <a:sym typeface="Lexend"/>
              </a:rPr>
              <a:t>⏳ SLA</a:t>
            </a:r>
            <a:endParaRPr sz="2400" b="1" i="0" u="none" strike="noStrike" cap="none">
              <a:solidFill>
                <a:schemeClr val="lt1"/>
              </a:solidFill>
              <a:latin typeface="Lexend"/>
              <a:ea typeface="Lexend"/>
              <a:cs typeface="Lexend"/>
              <a:sym typeface="Lexend"/>
            </a:endParaRPr>
          </a:p>
          <a:p>
            <a:pPr marL="457200" marR="0" lvl="0" indent="-342900" algn="l" rtl="0">
              <a:lnSpc>
                <a:spcPct val="115000"/>
              </a:lnSpc>
              <a:spcBef>
                <a:spcPts val="2400"/>
              </a:spcBef>
              <a:spcAft>
                <a:spcPts val="0"/>
              </a:spcAft>
              <a:buClr>
                <a:schemeClr val="lt1"/>
              </a:buClr>
              <a:buSzPts val="1800"/>
              <a:buFont typeface="Lexend"/>
              <a:buChar char="●"/>
            </a:pPr>
            <a:r>
              <a:rPr lang="en-US" sz="1800" b="1" i="0" u="none" strike="noStrike" cap="none">
                <a:solidFill>
                  <a:schemeClr val="lt1"/>
                </a:solidFill>
                <a:latin typeface="Lexend"/>
                <a:ea typeface="Lexend"/>
                <a:cs typeface="Lexend"/>
                <a:sym typeface="Lexend"/>
              </a:rPr>
              <a:t>Tempo de resposta inicial (suporte):</a:t>
            </a:r>
            <a:r>
              <a:rPr lang="en-US" sz="1800" b="0" i="0" u="none" strike="noStrike" cap="none">
                <a:solidFill>
                  <a:schemeClr val="lt1"/>
                </a:solidFill>
                <a:latin typeface="Lexend"/>
                <a:ea typeface="Lexend"/>
                <a:cs typeface="Lexend"/>
                <a:sym typeface="Lexend"/>
              </a:rPr>
              <a:t> até 4 horas úteis</a:t>
            </a:r>
            <a:endParaRPr sz="1800" b="0" i="0" u="none" strike="noStrike" cap="none">
              <a:solidFill>
                <a:schemeClr val="lt1"/>
              </a:solidFill>
              <a:latin typeface="Lexend"/>
              <a:ea typeface="Lexend"/>
              <a:cs typeface="Lexend"/>
              <a:sym typeface="Lexend"/>
            </a:endParaRPr>
          </a:p>
          <a:p>
            <a:pPr marL="457200" marR="0" lvl="0" indent="-342900" algn="l" rtl="0">
              <a:lnSpc>
                <a:spcPct val="115000"/>
              </a:lnSpc>
              <a:spcBef>
                <a:spcPts val="0"/>
              </a:spcBef>
              <a:spcAft>
                <a:spcPts val="0"/>
              </a:spcAft>
              <a:buClr>
                <a:schemeClr val="lt1"/>
              </a:buClr>
              <a:buSzPts val="1800"/>
              <a:buFont typeface="Lexend"/>
              <a:buChar char="●"/>
            </a:pPr>
            <a:r>
              <a:rPr lang="en-US" sz="1800" b="1" i="0" u="none" strike="noStrike" cap="none">
                <a:solidFill>
                  <a:schemeClr val="lt1"/>
                </a:solidFill>
                <a:latin typeface="Lexend"/>
                <a:ea typeface="Lexend"/>
                <a:cs typeface="Lexend"/>
                <a:sym typeface="Lexend"/>
              </a:rPr>
              <a:t>Prazo para execução de demandas simples:</a:t>
            </a:r>
            <a:r>
              <a:rPr lang="en-US" sz="1800" b="0" i="0" u="none" strike="noStrike" cap="none">
                <a:solidFill>
                  <a:schemeClr val="lt1"/>
                </a:solidFill>
                <a:latin typeface="Lexend"/>
                <a:ea typeface="Lexend"/>
                <a:cs typeface="Lexend"/>
                <a:sym typeface="Lexend"/>
              </a:rPr>
              <a:t> até 1 dias úteis</a:t>
            </a:r>
            <a:endParaRPr sz="1800" b="0" i="0" u="none" strike="noStrike" cap="none">
              <a:solidFill>
                <a:schemeClr val="lt1"/>
              </a:solidFill>
              <a:latin typeface="Lexend"/>
              <a:ea typeface="Lexend"/>
              <a:cs typeface="Lexend"/>
              <a:sym typeface="Lexend"/>
            </a:endParaRPr>
          </a:p>
          <a:p>
            <a:pPr marL="457200" marR="0" lvl="0" indent="-342900" algn="l" rtl="0">
              <a:lnSpc>
                <a:spcPct val="115000"/>
              </a:lnSpc>
              <a:spcBef>
                <a:spcPts val="0"/>
              </a:spcBef>
              <a:spcAft>
                <a:spcPts val="0"/>
              </a:spcAft>
              <a:buClr>
                <a:schemeClr val="lt1"/>
              </a:buClr>
              <a:buSzPts val="1800"/>
              <a:buFont typeface="Lexend"/>
              <a:buChar char="●"/>
            </a:pPr>
            <a:r>
              <a:rPr lang="en-US" sz="1800" b="1" i="0" u="none" strike="noStrike" cap="none">
                <a:solidFill>
                  <a:schemeClr val="lt1"/>
                </a:solidFill>
                <a:latin typeface="Lexend"/>
                <a:ea typeface="Lexend"/>
                <a:cs typeface="Lexend"/>
                <a:sym typeface="Lexend"/>
              </a:rPr>
              <a:t>Prazo para implementação de IA ou APIs personalizadas:</a:t>
            </a:r>
            <a:r>
              <a:rPr lang="en-US" sz="1800" b="0" i="0" u="none" strike="noStrike" cap="none">
                <a:solidFill>
                  <a:schemeClr val="lt1"/>
                </a:solidFill>
                <a:latin typeface="Lexend"/>
                <a:ea typeface="Lexend"/>
                <a:cs typeface="Lexend"/>
                <a:sym typeface="Lexend"/>
              </a:rPr>
              <a:t> conforme complexidade, com cronograma compartilhado</a:t>
            </a:r>
            <a:endParaRPr sz="1800" b="0" i="0" u="none" strike="noStrike" cap="none">
              <a:solidFill>
                <a:schemeClr val="lt1"/>
              </a:solidFill>
              <a:latin typeface="Lexend"/>
              <a:ea typeface="Lexend"/>
              <a:cs typeface="Lexend"/>
              <a:sym typeface="Lexend"/>
            </a:endParaRPr>
          </a:p>
          <a:p>
            <a:pPr marL="457200" marR="0" lvl="0" indent="-342900" algn="l" rtl="0">
              <a:lnSpc>
                <a:spcPct val="115000"/>
              </a:lnSpc>
              <a:spcBef>
                <a:spcPts val="0"/>
              </a:spcBef>
              <a:spcAft>
                <a:spcPts val="0"/>
              </a:spcAft>
              <a:buClr>
                <a:schemeClr val="lt1"/>
              </a:buClr>
              <a:buSzPts val="1800"/>
              <a:buFont typeface="Lexend"/>
              <a:buChar char="●"/>
            </a:pPr>
            <a:r>
              <a:rPr lang="en-US" sz="1800" b="0" i="0" u="none" strike="noStrike" cap="none">
                <a:solidFill>
                  <a:schemeClr val="lt1"/>
                </a:solidFill>
                <a:latin typeface="Lexend"/>
                <a:ea typeface="Lexend"/>
                <a:cs typeface="Lexend"/>
                <a:sym typeface="Lexend"/>
              </a:rPr>
              <a:t> </a:t>
            </a:r>
            <a:r>
              <a:rPr lang="en-US" sz="1800" b="1" i="0" u="none" strike="noStrike" cap="none">
                <a:solidFill>
                  <a:schemeClr val="lt1"/>
                </a:solidFill>
                <a:latin typeface="Lexend"/>
                <a:ea typeface="Lexend"/>
                <a:cs typeface="Lexend"/>
                <a:sym typeface="Lexend"/>
              </a:rPr>
              <a:t>Disponibilidade de atendimento:</a:t>
            </a:r>
            <a:r>
              <a:rPr lang="en-US" sz="1800" b="0" i="0" u="none" strike="noStrike" cap="none">
                <a:solidFill>
                  <a:schemeClr val="lt1"/>
                </a:solidFill>
                <a:latin typeface="Lexend"/>
                <a:ea typeface="Lexend"/>
                <a:cs typeface="Lexend"/>
                <a:sym typeface="Lexend"/>
              </a:rPr>
              <a:t> Segunda a sexta, das 08h às 20h</a:t>
            </a:r>
            <a:endParaRPr sz="1800" b="0" i="0" u="none" strike="noStrike" cap="none">
              <a:solidFill>
                <a:schemeClr val="lt1"/>
              </a:solidFill>
              <a:latin typeface="Lexend"/>
              <a:ea typeface="Lexend"/>
              <a:cs typeface="Lexend"/>
              <a:sym typeface="Lexend"/>
            </a:endParaRPr>
          </a:p>
          <a:p>
            <a:pPr marL="457200" marR="0" lvl="0" indent="-342900" algn="l" rtl="0">
              <a:lnSpc>
                <a:spcPct val="115000"/>
              </a:lnSpc>
              <a:spcBef>
                <a:spcPts val="0"/>
              </a:spcBef>
              <a:spcAft>
                <a:spcPts val="0"/>
              </a:spcAft>
              <a:buClr>
                <a:schemeClr val="lt1"/>
              </a:buClr>
              <a:buSzPts val="1800"/>
              <a:buFont typeface="Lexend"/>
              <a:buChar char="●"/>
            </a:pPr>
            <a:r>
              <a:rPr lang="en-US" sz="1800" b="0" i="0" u="none" strike="noStrike" cap="none">
                <a:solidFill>
                  <a:schemeClr val="lt1"/>
                </a:solidFill>
                <a:latin typeface="Lexend"/>
                <a:ea typeface="Lexend"/>
                <a:cs typeface="Lexend"/>
                <a:sym typeface="Lexend"/>
              </a:rPr>
              <a:t> </a:t>
            </a:r>
            <a:r>
              <a:rPr lang="en-US" sz="1800" b="1" i="0" u="none" strike="noStrike" cap="none">
                <a:solidFill>
                  <a:schemeClr val="lt1"/>
                </a:solidFill>
                <a:latin typeface="Lexend"/>
                <a:ea typeface="Lexend"/>
                <a:cs typeface="Lexend"/>
                <a:sym typeface="Lexend"/>
              </a:rPr>
              <a:t>Canal de atendimento:</a:t>
            </a:r>
            <a:r>
              <a:rPr lang="en-US" sz="1800" b="0" i="0" u="none" strike="noStrike" cap="none">
                <a:solidFill>
                  <a:schemeClr val="lt1"/>
                </a:solidFill>
                <a:latin typeface="Lexend"/>
                <a:ea typeface="Lexend"/>
                <a:cs typeface="Lexend"/>
                <a:sym typeface="Lexend"/>
              </a:rPr>
              <a:t> ITOC e Whatsapp com suporte ativo</a:t>
            </a:r>
            <a:endParaRPr sz="1800" b="0" i="0" u="none" strike="noStrike" cap="none">
              <a:solidFill>
                <a:schemeClr val="lt1"/>
              </a:solidFill>
              <a:latin typeface="Lexend"/>
              <a:ea typeface="Lexend"/>
              <a:cs typeface="Lexend"/>
              <a:sym typeface="Lexend"/>
            </a:endParaRPr>
          </a:p>
          <a:p>
            <a:pPr marL="457200" marR="0" lvl="0" indent="-342900" algn="l" rtl="0">
              <a:lnSpc>
                <a:spcPct val="115000"/>
              </a:lnSpc>
              <a:spcBef>
                <a:spcPts val="0"/>
              </a:spcBef>
              <a:spcAft>
                <a:spcPts val="0"/>
              </a:spcAft>
              <a:buClr>
                <a:schemeClr val="lt1"/>
              </a:buClr>
              <a:buSzPts val="1800"/>
              <a:buFont typeface="Lexend"/>
              <a:buChar char="●"/>
            </a:pPr>
            <a:r>
              <a:rPr lang="en-US" sz="1800" b="1" i="0" u="none" strike="noStrike" cap="none">
                <a:solidFill>
                  <a:schemeClr val="lt1"/>
                </a:solidFill>
                <a:latin typeface="Lexend"/>
                <a:ea typeface="Lexend"/>
                <a:cs typeface="Lexend"/>
                <a:sym typeface="Lexend"/>
              </a:rPr>
              <a:t>SLA de atendimento emergencial:</a:t>
            </a:r>
            <a:r>
              <a:rPr lang="en-US" sz="1800" b="0" i="0" u="none" strike="noStrike" cap="none">
                <a:solidFill>
                  <a:schemeClr val="lt1"/>
                </a:solidFill>
                <a:latin typeface="Lexend"/>
                <a:ea typeface="Lexend"/>
                <a:cs typeface="Lexend"/>
                <a:sym typeface="Lexend"/>
              </a:rPr>
              <a:t> resposta em até 2 horas úteis</a:t>
            </a:r>
            <a:endParaRPr sz="1800" b="0" i="0" u="none" strike="noStrike" cap="none">
              <a:solidFill>
                <a:schemeClr val="lt1"/>
              </a:solidFill>
              <a:latin typeface="Lexend"/>
              <a:ea typeface="Lexend"/>
              <a:cs typeface="Lexend"/>
              <a:sym typeface="Lexend"/>
            </a:endParaRPr>
          </a:p>
          <a:p>
            <a:pPr marL="457200" marR="0" lvl="0" indent="-342900" algn="l" rtl="0">
              <a:lnSpc>
                <a:spcPct val="115000"/>
              </a:lnSpc>
              <a:spcBef>
                <a:spcPts val="0"/>
              </a:spcBef>
              <a:spcAft>
                <a:spcPts val="0"/>
              </a:spcAft>
              <a:buClr>
                <a:schemeClr val="lt1"/>
              </a:buClr>
              <a:buSzPts val="1800"/>
              <a:buFont typeface="Lexend"/>
              <a:buChar char="●"/>
            </a:pPr>
            <a:r>
              <a:rPr lang="en-US" sz="1800" b="1" i="0" u="none" strike="noStrike" cap="none">
                <a:solidFill>
                  <a:schemeClr val="lt1"/>
                </a:solidFill>
                <a:latin typeface="Lexend"/>
                <a:ea typeface="Lexend"/>
                <a:cs typeface="Lexend"/>
                <a:sym typeface="Lexend"/>
              </a:rPr>
              <a:t>SLA para uso de horas emergenciais:</a:t>
            </a:r>
            <a:r>
              <a:rPr lang="en-US" sz="1800" b="0" i="0" u="none" strike="noStrike" cap="none">
                <a:solidFill>
                  <a:schemeClr val="lt1"/>
                </a:solidFill>
                <a:latin typeface="Lexend"/>
                <a:ea typeface="Lexend"/>
                <a:cs typeface="Lexend"/>
                <a:sym typeface="Lexend"/>
              </a:rPr>
              <a:t> alocação em até 24h úteis após solicitação</a:t>
            </a:r>
            <a:endParaRPr sz="1800" b="0" i="0" u="none" strike="noStrike" cap="none">
              <a:solidFill>
                <a:schemeClr val="lt1"/>
              </a:solidFill>
              <a:latin typeface="Lexend"/>
              <a:ea typeface="Lexend"/>
              <a:cs typeface="Lexend"/>
              <a:sym typeface="Lexend"/>
            </a:endParaRPr>
          </a:p>
        </p:txBody>
      </p:sp>
      <p:sp>
        <p:nvSpPr>
          <p:cNvPr id="1168" name="Google Shape;1168;g364788aead0_0_210"/>
          <p:cNvSpPr txBox="1"/>
          <p:nvPr/>
        </p:nvSpPr>
        <p:spPr>
          <a:xfrm>
            <a:off x="1624050" y="7249650"/>
            <a:ext cx="10334400" cy="2972100"/>
          </a:xfrm>
          <a:prstGeom prst="rect">
            <a:avLst/>
          </a:prstGeom>
          <a:noFill/>
          <a:ln>
            <a:noFill/>
          </a:ln>
        </p:spPr>
        <p:txBody>
          <a:bodyPr spcFirstLastPara="1" wrap="square" lIns="182850" tIns="182850" rIns="182850" bIns="182850" anchor="t" anchorCtr="0">
            <a:spAutoFit/>
          </a:bodyPr>
          <a:lstStyle/>
          <a:p>
            <a:pPr marL="0" marR="0" lvl="0" indent="0" algn="l" rtl="0">
              <a:lnSpc>
                <a:spcPct val="115000"/>
              </a:lnSpc>
              <a:spcBef>
                <a:spcPts val="2400"/>
              </a:spcBef>
              <a:spcAft>
                <a:spcPts val="0"/>
              </a:spcAft>
              <a:buClr>
                <a:srgbClr val="000000"/>
              </a:buClr>
              <a:buSzPts val="2400"/>
              <a:buFont typeface="Arial"/>
              <a:buNone/>
            </a:pPr>
            <a:r>
              <a:rPr lang="en-US" sz="2400" b="1" i="0" u="none" strike="noStrike" cap="none">
                <a:solidFill>
                  <a:schemeClr val="lt1"/>
                </a:solidFill>
                <a:latin typeface="Lexend"/>
                <a:ea typeface="Lexend"/>
                <a:cs typeface="Lexend"/>
                <a:sym typeface="Lexend"/>
              </a:rPr>
              <a:t>     🎁 Funcionalidades extras:</a:t>
            </a:r>
            <a:endParaRPr sz="2400" b="1" i="0" u="none" strike="noStrike" cap="none">
              <a:solidFill>
                <a:schemeClr val="lt1"/>
              </a:solidFill>
              <a:latin typeface="Lexend"/>
              <a:ea typeface="Lexend"/>
              <a:cs typeface="Lexend"/>
              <a:sym typeface="Lexend"/>
            </a:endParaRPr>
          </a:p>
          <a:p>
            <a:pPr marL="914400" marR="0" lvl="0" indent="-571500" algn="l" rtl="0">
              <a:lnSpc>
                <a:spcPct val="115000"/>
              </a:lnSpc>
              <a:spcBef>
                <a:spcPts val="2400"/>
              </a:spcBef>
              <a:spcAft>
                <a:spcPts val="0"/>
              </a:spcAft>
              <a:buClr>
                <a:schemeClr val="lt1"/>
              </a:buClr>
              <a:buSzPts val="1800"/>
              <a:buFont typeface="Lexend"/>
              <a:buChar char="●"/>
            </a:pPr>
            <a:r>
              <a:rPr lang="en-US" sz="1800" b="0" i="0" u="none" strike="noStrike" cap="none">
                <a:solidFill>
                  <a:schemeClr val="lt1"/>
                </a:solidFill>
                <a:latin typeface="Lexend"/>
                <a:ea typeface="Lexend"/>
                <a:cs typeface="Lexend"/>
                <a:sym typeface="Lexend"/>
              </a:rPr>
              <a:t>Reunião semanal de acompanhamento para status e discussões</a:t>
            </a:r>
            <a:endParaRPr sz="1800" b="0" i="0" u="none" strike="noStrike" cap="none">
              <a:solidFill>
                <a:schemeClr val="lt1"/>
              </a:solidFill>
              <a:latin typeface="Lexend"/>
              <a:ea typeface="Lexend"/>
              <a:cs typeface="Lexend"/>
              <a:sym typeface="Lexend"/>
            </a:endParaRPr>
          </a:p>
          <a:p>
            <a:pPr marL="914400" marR="0" lvl="0" indent="-571500" algn="l" rtl="0">
              <a:lnSpc>
                <a:spcPct val="115000"/>
              </a:lnSpc>
              <a:spcBef>
                <a:spcPts val="0"/>
              </a:spcBef>
              <a:spcAft>
                <a:spcPts val="0"/>
              </a:spcAft>
              <a:buClr>
                <a:schemeClr val="lt1"/>
              </a:buClr>
              <a:buSzPts val="1800"/>
              <a:buFont typeface="Lexend"/>
              <a:buChar char="●"/>
            </a:pPr>
            <a:r>
              <a:rPr lang="en-US" sz="1800" b="0" i="0" u="none" strike="noStrike" cap="none">
                <a:solidFill>
                  <a:schemeClr val="lt1"/>
                </a:solidFill>
                <a:latin typeface="Lexend"/>
                <a:ea typeface="Lexend"/>
                <a:cs typeface="Lexend"/>
                <a:sym typeface="Lexend"/>
              </a:rPr>
              <a:t>Planejamento semestral de roadmap de evolução</a:t>
            </a:r>
            <a:endParaRPr sz="1800" b="0" i="0" u="none" strike="noStrike" cap="none">
              <a:solidFill>
                <a:schemeClr val="lt1"/>
              </a:solidFill>
              <a:latin typeface="Lexend"/>
              <a:ea typeface="Lexend"/>
              <a:cs typeface="Lexend"/>
              <a:sym typeface="Lexend"/>
            </a:endParaRPr>
          </a:p>
          <a:p>
            <a:pPr marL="914400" marR="0" lvl="0" indent="-571500" algn="l" rtl="0">
              <a:lnSpc>
                <a:spcPct val="115000"/>
              </a:lnSpc>
              <a:spcBef>
                <a:spcPts val="0"/>
              </a:spcBef>
              <a:spcAft>
                <a:spcPts val="0"/>
              </a:spcAft>
              <a:buClr>
                <a:schemeClr val="lt1"/>
              </a:buClr>
              <a:buSzPts val="1800"/>
              <a:buFont typeface="Lexend"/>
              <a:buChar char="●"/>
            </a:pPr>
            <a:r>
              <a:rPr lang="en-US" sz="1800" b="0" i="0" u="none" strike="noStrike" cap="none">
                <a:solidFill>
                  <a:schemeClr val="lt1"/>
                </a:solidFill>
                <a:latin typeface="Lexend"/>
                <a:ea typeface="Lexend"/>
                <a:cs typeface="Lexend"/>
                <a:sym typeface="Lexend"/>
              </a:rPr>
              <a:t>Disponibilidade de horas emergenciais mensais</a:t>
            </a:r>
            <a:endParaRPr sz="1800" b="0" i="0" u="none" strike="noStrike" cap="none">
              <a:solidFill>
                <a:schemeClr val="lt1"/>
              </a:solidFill>
              <a:latin typeface="Lexend"/>
              <a:ea typeface="Lexend"/>
              <a:cs typeface="Lexend"/>
              <a:sym typeface="Lexend"/>
            </a:endParaRPr>
          </a:p>
          <a:p>
            <a:pPr marL="914400" marR="0" lvl="0" indent="-571500" algn="l" rtl="0">
              <a:lnSpc>
                <a:spcPct val="115000"/>
              </a:lnSpc>
              <a:spcBef>
                <a:spcPts val="0"/>
              </a:spcBef>
              <a:spcAft>
                <a:spcPts val="0"/>
              </a:spcAft>
              <a:buClr>
                <a:schemeClr val="lt1"/>
              </a:buClr>
              <a:buSzPts val="1800"/>
              <a:buFont typeface="Lexend"/>
              <a:buChar char="●"/>
            </a:pPr>
            <a:r>
              <a:rPr lang="en-US" sz="1800" b="0" i="0" u="none" strike="noStrike" cap="none">
                <a:solidFill>
                  <a:schemeClr val="lt1"/>
                </a:solidFill>
                <a:latin typeface="Lexend"/>
                <a:ea typeface="Lexend"/>
                <a:cs typeface="Lexend"/>
                <a:sym typeface="Lexend"/>
              </a:rPr>
              <a:t>Curadoria proativa trimestral</a:t>
            </a:r>
            <a:endParaRPr sz="1800" b="0" i="0" u="none" strike="noStrike" cap="none">
              <a:solidFill>
                <a:schemeClr val="lt1"/>
              </a:solidFill>
              <a:latin typeface="Lexend"/>
              <a:ea typeface="Lexend"/>
              <a:cs typeface="Lexend"/>
              <a:sym typeface="Lexend"/>
            </a:endParaRPr>
          </a:p>
          <a:p>
            <a:pPr marL="914400" marR="0" lvl="0" indent="-571500" algn="l" rtl="0">
              <a:lnSpc>
                <a:spcPct val="115000"/>
              </a:lnSpc>
              <a:spcBef>
                <a:spcPts val="0"/>
              </a:spcBef>
              <a:spcAft>
                <a:spcPts val="0"/>
              </a:spcAft>
              <a:buClr>
                <a:schemeClr val="lt1"/>
              </a:buClr>
              <a:buSzPts val="1800"/>
              <a:buFont typeface="Lexend"/>
              <a:buChar char="●"/>
            </a:pPr>
            <a:r>
              <a:rPr lang="en-US" sz="1800" b="0" i="0" u="none" strike="noStrike" cap="none">
                <a:solidFill>
                  <a:schemeClr val="lt1"/>
                </a:solidFill>
                <a:latin typeface="Lexend"/>
                <a:ea typeface="Lexend"/>
                <a:cs typeface="Lexend"/>
                <a:sym typeface="Lexend"/>
              </a:rPr>
              <a:t>Onboarding técnico completo</a:t>
            </a:r>
            <a:endParaRPr sz="1800" b="0" i="0" u="none" strike="noStrike" cap="none">
              <a:solidFill>
                <a:schemeClr val="lt1"/>
              </a:solidFill>
              <a:latin typeface="Lexend"/>
              <a:ea typeface="Lexend"/>
              <a:cs typeface="Lexend"/>
              <a:sym typeface="Lexend"/>
            </a:endParaRPr>
          </a:p>
          <a:p>
            <a:pPr marL="914400" marR="0" lvl="0" indent="-571500" algn="l" rtl="0">
              <a:lnSpc>
                <a:spcPct val="115000"/>
              </a:lnSpc>
              <a:spcBef>
                <a:spcPts val="0"/>
              </a:spcBef>
              <a:spcAft>
                <a:spcPts val="0"/>
              </a:spcAft>
              <a:buClr>
                <a:schemeClr val="lt1"/>
              </a:buClr>
              <a:buSzPts val="1800"/>
              <a:buFont typeface="Lexend"/>
              <a:buChar char="●"/>
            </a:pPr>
            <a:r>
              <a:rPr lang="en-US" sz="1800" b="0" i="0" u="none" strike="noStrike" cap="none">
                <a:solidFill>
                  <a:schemeClr val="lt1"/>
                </a:solidFill>
                <a:latin typeface="Lexend"/>
                <a:ea typeface="Lexend"/>
                <a:cs typeface="Lexend"/>
                <a:sym typeface="Lexend"/>
              </a:rPr>
              <a:t>Relatórios e reuniões de análise estratégica</a:t>
            </a:r>
            <a:endParaRPr sz="1800" b="0" i="0" u="none" strike="noStrike" cap="none">
              <a:solidFill>
                <a:schemeClr val="lt1"/>
              </a:solidFill>
              <a:latin typeface="Lexend"/>
              <a:ea typeface="Lexend"/>
              <a:cs typeface="Lexend"/>
              <a:sym typeface="Lexend"/>
            </a:endParaRPr>
          </a:p>
        </p:txBody>
      </p:sp>
      <p:sp>
        <p:nvSpPr>
          <p:cNvPr id="1169" name="Google Shape;1169;g364788aead0_0_210"/>
          <p:cNvSpPr/>
          <p:nvPr/>
        </p:nvSpPr>
        <p:spPr>
          <a:xfrm>
            <a:off x="10774025" y="8416725"/>
            <a:ext cx="6678600" cy="1337400"/>
          </a:xfrm>
          <a:prstGeom prst="roundRect">
            <a:avLst>
              <a:gd name="adj" fmla="val 16667"/>
            </a:avLst>
          </a:prstGeom>
          <a:solidFill>
            <a:srgbClr val="FD3890"/>
          </a:solidFill>
          <a:ln>
            <a:noFill/>
          </a:ln>
        </p:spPr>
        <p:txBody>
          <a:bodyPr spcFirstLastPara="1" wrap="square" lIns="180000" tIns="182850" rIns="180000" bIns="182850"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Lexend"/>
                <a:ea typeface="Lexend"/>
                <a:cs typeface="Lexend"/>
                <a:sym typeface="Lexend"/>
              </a:rPr>
              <a:t>Horas inclusas - 50h</a:t>
            </a:r>
            <a:endParaRPr sz="2600" b="1" i="0" u="none" strike="noStrike" cap="none">
              <a:solidFill>
                <a:schemeClr val="dk1"/>
              </a:solidFill>
              <a:latin typeface="Lexend"/>
              <a:ea typeface="Lexend"/>
              <a:cs typeface="Lexend"/>
              <a:sym typeface="Lexend"/>
            </a:endParaRPr>
          </a:p>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chemeClr val="dk1"/>
                </a:solidFill>
                <a:latin typeface="Lexend"/>
                <a:ea typeface="Lexend"/>
                <a:cs typeface="Lexend"/>
                <a:sym typeface="Lexend"/>
              </a:rPr>
              <a:t>Valor total mensal - R$11.500,00</a:t>
            </a:r>
            <a:endParaRPr sz="2600" b="1" i="0" u="none" strike="noStrike" cap="none">
              <a:solidFill>
                <a:schemeClr val="dk1"/>
              </a:solidFill>
              <a:latin typeface="Lexend"/>
              <a:ea typeface="Lexend"/>
              <a:cs typeface="Lexend"/>
              <a:sym typeface="Lexend"/>
            </a:endParaRPr>
          </a:p>
        </p:txBody>
      </p:sp>
      <p:sp>
        <p:nvSpPr>
          <p:cNvPr id="1170" name="DIAMOND_PLAN"/>
          <p:cNvSpPr txBox="1"/>
          <p:nvPr/>
        </p:nvSpPr>
        <p:spPr>
          <a:xfrm>
            <a:off x="2614150" y="191100"/>
            <a:ext cx="7621800" cy="831300"/>
          </a:xfrm>
          <a:prstGeom prst="rect">
            <a:avLst/>
          </a:prstGeom>
          <a:noFill/>
          <a:ln>
            <a:noFill/>
          </a:ln>
        </p:spPr>
        <p:txBody>
          <a:bodyPr spcFirstLastPara="1" wrap="square" lIns="0" tIns="0" rIns="0" bIns="0" anchor="t" anchorCtr="0">
            <a:spAutoFit/>
          </a:bodyPr>
          <a:lstStyle/>
          <a:p>
            <a:pPr marL="0" marR="0" lvl="0" indent="0" algn="ctr" rtl="0">
              <a:lnSpc>
                <a:spcPct val="140022"/>
              </a:lnSpc>
              <a:spcBef>
                <a:spcPts val="0"/>
              </a:spcBef>
              <a:spcAft>
                <a:spcPts val="0"/>
              </a:spcAft>
              <a:buClr>
                <a:srgbClr val="000000"/>
              </a:buClr>
              <a:buSzPts val="5400"/>
              <a:buFont typeface="Arial"/>
              <a:buNone/>
            </a:pPr>
            <a:r>
              <a:rPr lang="en-US" sz="5400" i="0" u="none" strike="noStrike" cap="none" dirty="0">
                <a:solidFill>
                  <a:schemeClr val="lt1"/>
                </a:solidFill>
                <a:latin typeface="Maven Pro SemiBold"/>
                <a:ea typeface="Maven Pro SemiBold"/>
                <a:cs typeface="Maven Pro SemiBold"/>
                <a:sym typeface="Maven Pro SemiBold"/>
              </a:rPr>
              <a:t>Plano </a:t>
            </a:r>
            <a:r>
              <a:rPr lang="en-US" sz="5400" i="0" u="none" strike="noStrike" cap="none" dirty="0" err="1">
                <a:solidFill>
                  <a:schemeClr val="lt1"/>
                </a:solidFill>
                <a:latin typeface="Maven Pro SemiBold"/>
                <a:ea typeface="Maven Pro SemiBold"/>
                <a:cs typeface="Maven Pro SemiBold"/>
                <a:sym typeface="Maven Pro SemiBold"/>
              </a:rPr>
              <a:t>Sustentação</a:t>
            </a:r>
            <a:endParaRPr sz="1400" i="0" u="none" strike="noStrike" cap="none" dirty="0">
              <a:solidFill>
                <a:schemeClr val="lt1"/>
              </a:solidFill>
              <a:latin typeface="Maven Pro SemiBold"/>
              <a:ea typeface="Maven Pro SemiBold"/>
              <a:cs typeface="Maven Pro SemiBold"/>
              <a:sym typeface="Maven Pro SemiBold"/>
            </a:endParaRPr>
          </a:p>
        </p:txBody>
      </p:sp>
      <p:pic>
        <p:nvPicPr>
          <p:cNvPr id="1171" name="Google Shape;1171;g364788aead0_0_210"/>
          <p:cNvPicPr preferRelativeResize="0"/>
          <p:nvPr/>
        </p:nvPicPr>
        <p:blipFill rotWithShape="1">
          <a:blip r:embed="rId3">
            <a:alphaModFix/>
          </a:blip>
          <a:srcRect l="4734" b="3157"/>
          <a:stretch/>
        </p:blipFill>
        <p:spPr>
          <a:xfrm>
            <a:off x="505925" y="333725"/>
            <a:ext cx="2466600" cy="100570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01747"/>
        </a:solidFill>
        <a:effectLst/>
      </p:bgPr>
    </p:bg>
    <p:spTree>
      <p:nvGrpSpPr>
        <p:cNvPr id="1" name="Shape 1175"/>
        <p:cNvGrpSpPr/>
        <p:nvPr/>
      </p:nvGrpSpPr>
      <p:grpSpPr>
        <a:xfrm>
          <a:off x="0" y="0"/>
          <a:ext cx="0" cy="0"/>
          <a:chOff x="0" y="0"/>
          <a:chExt cx="0" cy="0"/>
        </a:xfrm>
      </p:grpSpPr>
      <p:sp>
        <p:nvSpPr>
          <p:cNvPr id="1176" name="Google Shape;1176;g37967868bcc_0_1252"/>
          <p:cNvSpPr txBox="1"/>
          <p:nvPr/>
        </p:nvSpPr>
        <p:spPr>
          <a:xfrm>
            <a:off x="1563752" y="4035525"/>
            <a:ext cx="16940700" cy="1151700"/>
          </a:xfrm>
          <a:prstGeom prst="rect">
            <a:avLst/>
          </a:prstGeom>
          <a:noFill/>
          <a:ln>
            <a:noFill/>
          </a:ln>
        </p:spPr>
        <p:txBody>
          <a:bodyPr spcFirstLastPara="1" wrap="square" lIns="0" tIns="0" rIns="0" bIns="0" anchor="t" anchorCtr="0">
            <a:spAutoFit/>
          </a:bodyPr>
          <a:lstStyle/>
          <a:p>
            <a:pPr marL="0" marR="0" lvl="0" indent="0" algn="l" rtl="0">
              <a:lnSpc>
                <a:spcPct val="86996"/>
              </a:lnSpc>
              <a:spcBef>
                <a:spcPts val="0"/>
              </a:spcBef>
              <a:spcAft>
                <a:spcPts val="0"/>
              </a:spcAft>
              <a:buClr>
                <a:srgbClr val="000000"/>
              </a:buClr>
              <a:buSzPts val="9400"/>
              <a:buFont typeface="Arial"/>
              <a:buNone/>
            </a:pPr>
            <a:r>
              <a:rPr lang="en-US" sz="8600" b="1" i="0" u="none" strike="noStrike" cap="none">
                <a:solidFill>
                  <a:srgbClr val="FFFFFF"/>
                </a:solidFill>
                <a:latin typeface="Maven Pro"/>
                <a:ea typeface="Maven Pro"/>
                <a:cs typeface="Maven Pro"/>
                <a:sym typeface="Maven Pro"/>
              </a:rPr>
              <a:t>Investimento</a:t>
            </a:r>
            <a:r>
              <a:rPr lang="en-US" sz="8600" b="1">
                <a:solidFill>
                  <a:srgbClr val="FFFFFF"/>
                </a:solidFill>
                <a:latin typeface="Maven Pro"/>
                <a:ea typeface="Maven Pro"/>
                <a:cs typeface="Maven Pro"/>
                <a:sym typeface="Maven Pro"/>
              </a:rPr>
              <a:t> </a:t>
            </a:r>
            <a:r>
              <a:rPr lang="en-US" sz="8600" b="1" i="0" u="none" strike="noStrike" cap="none">
                <a:solidFill>
                  <a:srgbClr val="FFFFFF"/>
                </a:solidFill>
                <a:latin typeface="Maven Pro"/>
                <a:ea typeface="Maven Pro"/>
                <a:cs typeface="Maven Pro"/>
                <a:sym typeface="Maven Pro"/>
              </a:rPr>
              <a:t>Serviços</a:t>
            </a:r>
            <a:endParaRPr sz="8600" b="1" i="0" u="none" strike="noStrike" cap="none">
              <a:solidFill>
                <a:srgbClr val="FFFFFF"/>
              </a:solidFill>
              <a:latin typeface="Maven Pro"/>
              <a:ea typeface="Maven Pro"/>
              <a:cs typeface="Maven Pro"/>
              <a:sym typeface="Maven Pro"/>
            </a:endParaRPr>
          </a:p>
        </p:txBody>
      </p:sp>
      <p:grpSp>
        <p:nvGrpSpPr>
          <p:cNvPr id="1178" name="Google Shape;1178;g37967868bcc_0_1252"/>
          <p:cNvGrpSpPr/>
          <p:nvPr/>
        </p:nvGrpSpPr>
        <p:grpSpPr>
          <a:xfrm>
            <a:off x="4934020" y="5263025"/>
            <a:ext cx="4017454" cy="1204450"/>
            <a:chOff x="3508270" y="5538975"/>
            <a:chExt cx="4017454" cy="1204450"/>
          </a:xfrm>
        </p:grpSpPr>
        <p:pic>
          <p:nvPicPr>
            <p:cNvPr id="1179" name="Google Shape;1179;g37967868bcc_0_1252" title="DigitalBot_integral_horizontal_rgb.png"/>
            <p:cNvPicPr preferRelativeResize="0"/>
            <p:nvPr/>
          </p:nvPicPr>
          <p:blipFill>
            <a:blip r:embed="rId3">
              <a:alphaModFix/>
            </a:blip>
            <a:stretch>
              <a:fillRect/>
            </a:stretch>
          </p:blipFill>
          <p:spPr>
            <a:xfrm>
              <a:off x="3508270" y="5538975"/>
              <a:ext cx="4017449" cy="1204450"/>
            </a:xfrm>
            <a:prstGeom prst="rect">
              <a:avLst/>
            </a:prstGeom>
            <a:noFill/>
            <a:ln>
              <a:noFill/>
            </a:ln>
          </p:spPr>
        </p:pic>
        <p:pic>
          <p:nvPicPr>
            <p:cNvPr id="1180" name="Google Shape;1180;g37967868bcc_0_1252" title="DigitalBot_negativo_horizontal_rgb.png"/>
            <p:cNvPicPr preferRelativeResize="0"/>
            <p:nvPr/>
          </p:nvPicPr>
          <p:blipFill rotWithShape="1">
            <a:blip r:embed="rId4">
              <a:alphaModFix/>
            </a:blip>
            <a:srcRect l="23065" t="13778"/>
            <a:stretch/>
          </p:blipFill>
          <p:spPr>
            <a:xfrm>
              <a:off x="4418350" y="5699275"/>
              <a:ext cx="3107374" cy="1044150"/>
            </a:xfrm>
            <a:prstGeom prst="rect">
              <a:avLst/>
            </a:prstGeom>
            <a:noFill/>
            <a:ln>
              <a:noFill/>
            </a:ln>
          </p:spPr>
        </p:pic>
      </p:grpSp>
      <p:pic>
        <p:nvPicPr>
          <p:cNvPr id="1181" name="Google Shape;1181;g37967868bcc_0_1252"/>
          <p:cNvPicPr preferRelativeResize="0"/>
          <p:nvPr/>
        </p:nvPicPr>
        <p:blipFill>
          <a:blip r:embed="rId5">
            <a:alphaModFix/>
          </a:blip>
          <a:stretch>
            <a:fillRect/>
          </a:stretch>
        </p:blipFill>
        <p:spPr>
          <a:xfrm>
            <a:off x="6835570" y="5500288"/>
            <a:ext cx="11452422" cy="3827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B55F2"/>
        </a:solidFill>
        <a:effectLst/>
      </p:bgPr>
    </p:bg>
    <p:spTree>
      <p:nvGrpSpPr>
        <p:cNvPr id="1" name="Shape 315"/>
        <p:cNvGrpSpPr/>
        <p:nvPr/>
      </p:nvGrpSpPr>
      <p:grpSpPr>
        <a:xfrm>
          <a:off x="0" y="0"/>
          <a:ext cx="0" cy="0"/>
          <a:chOff x="0" y="0"/>
          <a:chExt cx="0" cy="0"/>
        </a:xfrm>
      </p:grpSpPr>
      <p:grpSp>
        <p:nvGrpSpPr>
          <p:cNvPr id="316" name="Google Shape;316;p3"/>
          <p:cNvGrpSpPr/>
          <p:nvPr/>
        </p:nvGrpSpPr>
        <p:grpSpPr>
          <a:xfrm>
            <a:off x="8280825" y="990700"/>
            <a:ext cx="8720053" cy="7808335"/>
            <a:chOff x="0" y="-9525"/>
            <a:chExt cx="1100100" cy="664200"/>
          </a:xfrm>
        </p:grpSpPr>
        <p:sp>
          <p:nvSpPr>
            <p:cNvPr id="317" name="Google Shape;317;p3"/>
            <p:cNvSpPr/>
            <p:nvPr/>
          </p:nvSpPr>
          <p:spPr>
            <a:xfrm>
              <a:off x="0" y="0"/>
              <a:ext cx="1099971" cy="654593"/>
            </a:xfrm>
            <a:custGeom>
              <a:avLst/>
              <a:gdLst/>
              <a:ahLst/>
              <a:cxnLst/>
              <a:rect l="l" t="t" r="r" b="b"/>
              <a:pathLst>
                <a:path w="1099971" h="654593" extrusionOk="0">
                  <a:moveTo>
                    <a:pt x="90061" y="0"/>
                  </a:moveTo>
                  <a:lnTo>
                    <a:pt x="1009910" y="0"/>
                  </a:lnTo>
                  <a:cubicBezTo>
                    <a:pt x="1059649" y="0"/>
                    <a:pt x="1099971" y="40322"/>
                    <a:pt x="1099971" y="90061"/>
                  </a:cubicBezTo>
                  <a:lnTo>
                    <a:pt x="1099971" y="564532"/>
                  </a:lnTo>
                  <a:cubicBezTo>
                    <a:pt x="1099971" y="614271"/>
                    <a:pt x="1059649" y="654593"/>
                    <a:pt x="1009910" y="654593"/>
                  </a:cubicBezTo>
                  <a:lnTo>
                    <a:pt x="90061" y="654593"/>
                  </a:lnTo>
                  <a:cubicBezTo>
                    <a:pt x="40322" y="654593"/>
                    <a:pt x="0" y="614271"/>
                    <a:pt x="0" y="564532"/>
                  </a:cubicBezTo>
                  <a:lnTo>
                    <a:pt x="0" y="90061"/>
                  </a:lnTo>
                  <a:cubicBezTo>
                    <a:pt x="0" y="40322"/>
                    <a:pt x="40322" y="0"/>
                    <a:pt x="9006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3"/>
            <p:cNvSpPr txBox="1"/>
            <p:nvPr/>
          </p:nvSpPr>
          <p:spPr>
            <a:xfrm>
              <a:off x="0" y="-9525"/>
              <a:ext cx="1100100" cy="6642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19" name="Google Shape;319;p3"/>
          <p:cNvSpPr txBox="1"/>
          <p:nvPr/>
        </p:nvSpPr>
        <p:spPr>
          <a:xfrm>
            <a:off x="8830850" y="1663938"/>
            <a:ext cx="7620000" cy="6667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US" sz="2500" b="0" i="0" u="none" strike="noStrike" cap="none">
                <a:solidFill>
                  <a:srgbClr val="4D4D4D"/>
                </a:solidFill>
                <a:latin typeface="Lexend Light"/>
                <a:ea typeface="Lexend Light"/>
                <a:cs typeface="Lexend Light"/>
                <a:sym typeface="Lexend Light"/>
              </a:rPr>
              <a:t>Nascida no Grupo Squadra, a DigitalBot é responsável por gerar soluções que envolvem o desenvolvimento de ferramentas de Contato Inteligente para atendimento, marketing e vendas dos serviços de nossos parceiros.</a:t>
            </a:r>
            <a:endParaRPr sz="2500" b="0" i="0" u="none" strike="noStrike" cap="none">
              <a:solidFill>
                <a:srgbClr val="4D4D4D"/>
              </a:solidFill>
              <a:latin typeface="Lexend Light"/>
              <a:ea typeface="Lexend Light"/>
              <a:cs typeface="Lexend Light"/>
              <a:sym typeface="Lexend Light"/>
            </a:endParaRPr>
          </a:p>
          <a:p>
            <a:pPr marL="0" marR="0" lvl="0" indent="0" algn="l" rtl="0">
              <a:lnSpc>
                <a:spcPct val="115000"/>
              </a:lnSpc>
              <a:spcBef>
                <a:spcPts val="0"/>
              </a:spcBef>
              <a:spcAft>
                <a:spcPts val="0"/>
              </a:spcAft>
              <a:buClr>
                <a:schemeClr val="dk1"/>
              </a:buClr>
              <a:buSzPts val="1100"/>
              <a:buFont typeface="Arial"/>
              <a:buNone/>
            </a:pPr>
            <a:endParaRPr sz="2500" b="0" i="0" u="none" strike="noStrike" cap="none">
              <a:solidFill>
                <a:srgbClr val="4D4D4D"/>
              </a:solidFill>
              <a:latin typeface="Lexend Light"/>
              <a:ea typeface="Lexend Light"/>
              <a:cs typeface="Lexend Light"/>
              <a:sym typeface="Lexend Light"/>
            </a:endParaRPr>
          </a:p>
          <a:p>
            <a:pPr marL="0" marR="0" lvl="0" indent="0" algn="l" rtl="0">
              <a:lnSpc>
                <a:spcPct val="115000"/>
              </a:lnSpc>
              <a:spcBef>
                <a:spcPts val="0"/>
              </a:spcBef>
              <a:spcAft>
                <a:spcPts val="0"/>
              </a:spcAft>
              <a:buClr>
                <a:schemeClr val="dk1"/>
              </a:buClr>
              <a:buSzPts val="1100"/>
              <a:buFont typeface="Arial"/>
              <a:buNone/>
            </a:pPr>
            <a:r>
              <a:rPr lang="en-US" sz="2500" b="0" i="0" u="none" strike="noStrike" cap="none">
                <a:solidFill>
                  <a:srgbClr val="4D4D4D"/>
                </a:solidFill>
                <a:latin typeface="Lexend Light"/>
                <a:ea typeface="Lexend Light"/>
                <a:cs typeface="Lexend Light"/>
                <a:sym typeface="Lexend Light"/>
              </a:rPr>
              <a:t>Através do background e metodologias Squadra, a DigitalBot tem uma base sólida no cenário digital que garante estratégias e resultados efetivos para diversos negócios. É parceira Blip há 5 anos e desenvolve uma média de 20 novos Contatos Inteligentes por mês.</a:t>
            </a:r>
            <a:endParaRPr sz="2500" b="0" i="0" u="none" strike="noStrike" cap="none">
              <a:solidFill>
                <a:srgbClr val="4D4D4D"/>
              </a:solidFill>
              <a:latin typeface="Lexend Light"/>
              <a:ea typeface="Lexend Light"/>
              <a:cs typeface="Lexend Light"/>
              <a:sym typeface="Lexend Light"/>
            </a:endParaRPr>
          </a:p>
          <a:p>
            <a:pPr marL="0" marR="0" lvl="0" indent="0" algn="l" rtl="0">
              <a:lnSpc>
                <a:spcPct val="115000"/>
              </a:lnSpc>
              <a:spcBef>
                <a:spcPts val="0"/>
              </a:spcBef>
              <a:spcAft>
                <a:spcPts val="0"/>
              </a:spcAft>
              <a:buClr>
                <a:schemeClr val="dk1"/>
              </a:buClr>
              <a:buSzPts val="1100"/>
              <a:buFont typeface="Arial"/>
              <a:buNone/>
            </a:pPr>
            <a:endParaRPr sz="2500" b="0" i="0" u="none" strike="noStrike" cap="none">
              <a:solidFill>
                <a:srgbClr val="4D4D4D"/>
              </a:solidFill>
              <a:latin typeface="Lexend Light"/>
              <a:ea typeface="Lexend Light"/>
              <a:cs typeface="Lexend Light"/>
              <a:sym typeface="Lexend Light"/>
            </a:endParaRPr>
          </a:p>
          <a:p>
            <a:pPr marL="0" marR="0" lvl="0" indent="0" algn="l" rtl="0">
              <a:lnSpc>
                <a:spcPct val="115000"/>
              </a:lnSpc>
              <a:spcBef>
                <a:spcPts val="0"/>
              </a:spcBef>
              <a:spcAft>
                <a:spcPts val="0"/>
              </a:spcAft>
              <a:buClr>
                <a:schemeClr val="dk1"/>
              </a:buClr>
              <a:buSzPts val="1100"/>
              <a:buFont typeface="Arial"/>
              <a:buNone/>
            </a:pPr>
            <a:r>
              <a:rPr lang="en-US" sz="2500" b="1" i="0" u="none" strike="noStrike" cap="none">
                <a:solidFill>
                  <a:srgbClr val="4D4D4D"/>
                </a:solidFill>
                <a:latin typeface="Lexend"/>
                <a:ea typeface="Lexend"/>
                <a:cs typeface="Lexend"/>
                <a:sym typeface="Lexend"/>
              </a:rPr>
              <a:t>A DigitalBot é empresa Gold Partner de Blip!</a:t>
            </a:r>
            <a:endParaRPr sz="2500" b="1" i="0" u="none" strike="noStrike" cap="none">
              <a:solidFill>
                <a:srgbClr val="4D4D4D"/>
              </a:solidFill>
              <a:latin typeface="Lexend"/>
              <a:ea typeface="Lexend"/>
              <a:cs typeface="Lexend"/>
              <a:sym typeface="Lexend"/>
            </a:endParaRPr>
          </a:p>
          <a:p>
            <a:pPr marL="0" marR="0" lvl="0" indent="0" algn="l" rtl="0">
              <a:lnSpc>
                <a:spcPct val="140022"/>
              </a:lnSpc>
              <a:spcBef>
                <a:spcPts val="0"/>
              </a:spcBef>
              <a:spcAft>
                <a:spcPts val="0"/>
              </a:spcAft>
              <a:buClr>
                <a:srgbClr val="000000"/>
              </a:buClr>
              <a:buSzPts val="1769"/>
              <a:buFont typeface="Arial"/>
              <a:buNone/>
            </a:pPr>
            <a:endParaRPr sz="3069" b="0" i="0" u="none" strike="noStrike" cap="none">
              <a:solidFill>
                <a:srgbClr val="000000"/>
              </a:solidFill>
              <a:latin typeface="Maven Pro"/>
              <a:ea typeface="Maven Pro"/>
              <a:cs typeface="Maven Pro"/>
              <a:sym typeface="Maven Pro"/>
            </a:endParaRPr>
          </a:p>
        </p:txBody>
      </p:sp>
      <p:pic>
        <p:nvPicPr>
          <p:cNvPr id="320" name="Google Shape;320;p3" title="image-Photoroom (1).png"/>
          <p:cNvPicPr preferRelativeResize="0"/>
          <p:nvPr/>
        </p:nvPicPr>
        <p:blipFill rotWithShape="1">
          <a:blip r:embed="rId3">
            <a:alphaModFix/>
          </a:blip>
          <a:srcRect/>
          <a:stretch/>
        </p:blipFill>
        <p:spPr>
          <a:xfrm>
            <a:off x="2739100" y="4834600"/>
            <a:ext cx="2445600" cy="2445600"/>
          </a:xfrm>
          <a:prstGeom prst="rect">
            <a:avLst/>
          </a:prstGeom>
          <a:noFill/>
          <a:ln>
            <a:noFill/>
          </a:ln>
        </p:spPr>
      </p:pic>
      <p:grpSp>
        <p:nvGrpSpPr>
          <p:cNvPr id="322" name="Google Shape;322;p3"/>
          <p:cNvGrpSpPr/>
          <p:nvPr/>
        </p:nvGrpSpPr>
        <p:grpSpPr>
          <a:xfrm>
            <a:off x="1734359" y="2685020"/>
            <a:ext cx="4963163" cy="1487978"/>
            <a:chOff x="3508270" y="5538975"/>
            <a:chExt cx="4017454" cy="1204450"/>
          </a:xfrm>
        </p:grpSpPr>
        <p:pic>
          <p:nvPicPr>
            <p:cNvPr id="323" name="Google Shape;323;p3" title="DigitalBot_integral_horizontal_rgb.png"/>
            <p:cNvPicPr preferRelativeResize="0"/>
            <p:nvPr/>
          </p:nvPicPr>
          <p:blipFill>
            <a:blip r:embed="rId4">
              <a:alphaModFix/>
            </a:blip>
            <a:stretch>
              <a:fillRect/>
            </a:stretch>
          </p:blipFill>
          <p:spPr>
            <a:xfrm>
              <a:off x="3508270" y="5538975"/>
              <a:ext cx="4017449" cy="1204450"/>
            </a:xfrm>
            <a:prstGeom prst="rect">
              <a:avLst/>
            </a:prstGeom>
            <a:noFill/>
            <a:ln>
              <a:noFill/>
            </a:ln>
          </p:spPr>
        </p:pic>
        <p:pic>
          <p:nvPicPr>
            <p:cNvPr id="324" name="Google Shape;324;p3" title="DigitalBot_negativo_horizontal_rgb.png"/>
            <p:cNvPicPr preferRelativeResize="0"/>
            <p:nvPr/>
          </p:nvPicPr>
          <p:blipFill rotWithShape="1">
            <a:blip r:embed="rId5">
              <a:alphaModFix/>
            </a:blip>
            <a:srcRect l="23065" t="13778"/>
            <a:stretch/>
          </p:blipFill>
          <p:spPr>
            <a:xfrm>
              <a:off x="4418350" y="5699275"/>
              <a:ext cx="3107374" cy="1044150"/>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85"/>
        <p:cNvGrpSpPr/>
        <p:nvPr/>
      </p:nvGrpSpPr>
      <p:grpSpPr>
        <a:xfrm>
          <a:off x="0" y="0"/>
          <a:ext cx="0" cy="0"/>
          <a:chOff x="0" y="0"/>
          <a:chExt cx="0" cy="0"/>
        </a:xfrm>
      </p:grpSpPr>
      <p:sp>
        <p:nvSpPr>
          <p:cNvPr id="1186" name="Google Shape;1186;g37967868bcc_0_1497"/>
          <p:cNvSpPr/>
          <p:nvPr/>
        </p:nvSpPr>
        <p:spPr>
          <a:xfrm>
            <a:off x="7091845" y="3984074"/>
            <a:ext cx="4967700" cy="904500"/>
          </a:xfrm>
          <a:prstGeom prst="roundRect">
            <a:avLst>
              <a:gd name="adj" fmla="val 16667"/>
            </a:avLst>
          </a:prstGeom>
          <a:solidFill>
            <a:srgbClr val="FD3890"/>
          </a:solidFill>
          <a:ln>
            <a:noFill/>
          </a:ln>
        </p:spPr>
        <p:txBody>
          <a:bodyPr spcFirstLastPara="1" wrap="square" lIns="115000" tIns="194750" rIns="115000" bIns="19475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800" b="1" i="0" u="none" strike="noStrike" cap="none">
                <a:solidFill>
                  <a:schemeClr val="dk1"/>
                </a:solidFill>
                <a:latin typeface="Lexend"/>
                <a:ea typeface="Lexend"/>
                <a:cs typeface="Lexend"/>
                <a:sym typeface="Lexend"/>
              </a:rPr>
              <a:t>Custo Mensal</a:t>
            </a:r>
            <a:endParaRPr sz="2800" b="1" i="0" u="none" strike="noStrike" cap="none">
              <a:solidFill>
                <a:schemeClr val="dk1"/>
              </a:solidFill>
              <a:latin typeface="Lexend"/>
              <a:ea typeface="Lexend"/>
              <a:cs typeface="Lexend"/>
              <a:sym typeface="Lexend"/>
            </a:endParaRPr>
          </a:p>
        </p:txBody>
      </p:sp>
      <p:sp>
        <p:nvSpPr>
          <p:cNvPr id="1187" name="Google Shape;1187;g37967868bcc_0_1497"/>
          <p:cNvSpPr/>
          <p:nvPr/>
        </p:nvSpPr>
        <p:spPr>
          <a:xfrm>
            <a:off x="7335900" y="4824376"/>
            <a:ext cx="4479600" cy="3365400"/>
          </a:xfrm>
          <a:prstGeom prst="roundRect">
            <a:avLst>
              <a:gd name="adj" fmla="val 9293"/>
            </a:avLst>
          </a:prstGeom>
          <a:solidFill>
            <a:srgbClr val="B3D4FF"/>
          </a:solidFill>
          <a:ln>
            <a:noFill/>
          </a:ln>
        </p:spPr>
        <p:txBody>
          <a:bodyPr spcFirstLastPara="1" wrap="square" lIns="146050" tIns="73000" rIns="146050" bIns="73000" anchor="ctr" anchorCtr="0">
            <a:noAutofit/>
          </a:bodyPr>
          <a:lstStyle/>
          <a:p>
            <a:pPr marL="0" marR="0" lvl="0" indent="0" algn="ctr" rtl="0">
              <a:lnSpc>
                <a:spcPct val="100000"/>
              </a:lnSpc>
              <a:spcBef>
                <a:spcPts val="0"/>
              </a:spcBef>
              <a:spcAft>
                <a:spcPts val="0"/>
              </a:spcAft>
              <a:buClr>
                <a:srgbClr val="000000"/>
              </a:buClr>
              <a:buSzPts val="3400"/>
              <a:buFont typeface="Arial"/>
              <a:buNone/>
            </a:pPr>
            <a:r>
              <a:rPr lang="en-US" sz="2500" b="1" i="0" u="none" strike="noStrike" cap="none">
                <a:solidFill>
                  <a:srgbClr val="0F35BC"/>
                </a:solidFill>
                <a:latin typeface="Lexend"/>
                <a:ea typeface="Lexend"/>
                <a:cs typeface="Lexend"/>
                <a:sym typeface="Lexend"/>
              </a:rPr>
              <a:t>Plano Sustentação</a:t>
            </a:r>
            <a:endParaRPr sz="2500" b="1" i="0" u="none" strike="noStrike" cap="none">
              <a:solidFill>
                <a:srgbClr val="0F35BC"/>
              </a:solidFill>
              <a:latin typeface="Lexend"/>
              <a:ea typeface="Lexend"/>
              <a:cs typeface="Lexend"/>
              <a:sym typeface="Lexend"/>
            </a:endParaRPr>
          </a:p>
          <a:p>
            <a:pPr marL="0" marR="0" lvl="0" indent="0" algn="ctr" rtl="0">
              <a:lnSpc>
                <a:spcPct val="100000"/>
              </a:lnSpc>
              <a:spcBef>
                <a:spcPts val="0"/>
              </a:spcBef>
              <a:spcAft>
                <a:spcPts val="0"/>
              </a:spcAft>
              <a:buClr>
                <a:srgbClr val="000000"/>
              </a:buClr>
              <a:buSzPts val="3400"/>
              <a:buFont typeface="Arial"/>
              <a:buNone/>
            </a:pPr>
            <a:r>
              <a:rPr lang="en-US" sz="2500" b="1" i="0" u="none" strike="noStrike" cap="none">
                <a:solidFill>
                  <a:srgbClr val="0F35BC"/>
                </a:solidFill>
                <a:latin typeface="Lexend"/>
                <a:ea typeface="Lexend"/>
                <a:cs typeface="Lexend"/>
                <a:sym typeface="Lexend"/>
              </a:rPr>
              <a:t>R$ XXX</a:t>
            </a:r>
            <a:endParaRPr sz="2500" b="1" i="0" u="none" strike="noStrike" cap="none">
              <a:solidFill>
                <a:srgbClr val="0F35BC"/>
              </a:solidFill>
              <a:latin typeface="Lexend"/>
              <a:ea typeface="Lexend"/>
              <a:cs typeface="Lexend"/>
              <a:sym typeface="Lexend"/>
            </a:endParaRPr>
          </a:p>
          <a:p>
            <a:pPr marL="0" marR="0" lvl="0" indent="0" algn="ctr" rtl="0">
              <a:lnSpc>
                <a:spcPct val="100000"/>
              </a:lnSpc>
              <a:spcBef>
                <a:spcPts val="0"/>
              </a:spcBef>
              <a:spcAft>
                <a:spcPts val="0"/>
              </a:spcAft>
              <a:buClr>
                <a:srgbClr val="000000"/>
              </a:buClr>
              <a:buSzPts val="3400"/>
              <a:buFont typeface="Arial"/>
              <a:buNone/>
            </a:pPr>
            <a:r>
              <a:rPr lang="en-US" sz="1900" b="1" i="0" u="none" strike="noStrike" cap="none">
                <a:solidFill>
                  <a:srgbClr val="0F35BC"/>
                </a:solidFill>
                <a:latin typeface="Lexend"/>
                <a:ea typeface="Lexend"/>
                <a:cs typeface="Lexend"/>
                <a:sym typeface="Lexend"/>
              </a:rPr>
              <a:t>               /por mês</a:t>
            </a:r>
            <a:endParaRPr sz="1900" b="1" i="0" u="none" strike="noStrike" cap="none">
              <a:solidFill>
                <a:srgbClr val="0F35BC"/>
              </a:solidFill>
              <a:latin typeface="Lexend"/>
              <a:ea typeface="Lexend"/>
              <a:cs typeface="Lexend"/>
              <a:sym typeface="Lexend"/>
            </a:endParaRPr>
          </a:p>
          <a:p>
            <a:pPr marL="0" marR="0" lvl="0" indent="0" algn="ctr" rtl="0">
              <a:lnSpc>
                <a:spcPct val="100000"/>
              </a:lnSpc>
              <a:spcBef>
                <a:spcPts val="0"/>
              </a:spcBef>
              <a:spcAft>
                <a:spcPts val="0"/>
              </a:spcAft>
              <a:buClr>
                <a:srgbClr val="000000"/>
              </a:buClr>
              <a:buSzPts val="3400"/>
              <a:buFont typeface="Arial"/>
              <a:buNone/>
            </a:pPr>
            <a:r>
              <a:rPr lang="en-US" sz="2500" b="1" i="0" u="none" strike="noStrike" cap="none">
                <a:solidFill>
                  <a:srgbClr val="FF0000"/>
                </a:solidFill>
                <a:latin typeface="Lexend"/>
                <a:ea typeface="Lexend"/>
                <a:cs typeface="Lexend"/>
                <a:sym typeface="Lexend"/>
              </a:rPr>
              <a:t>(sugerido)</a:t>
            </a:r>
            <a:endParaRPr sz="2500" b="1" i="0" u="none" strike="noStrike" cap="none">
              <a:solidFill>
                <a:srgbClr val="FF0000"/>
              </a:solidFill>
              <a:latin typeface="Lexend"/>
              <a:ea typeface="Lexend"/>
              <a:cs typeface="Lexend"/>
              <a:sym typeface="Lexend"/>
            </a:endParaRPr>
          </a:p>
          <a:p>
            <a:pPr marL="0" marR="0" lvl="0" indent="0" algn="ctr" rtl="0">
              <a:lnSpc>
                <a:spcPct val="100000"/>
              </a:lnSpc>
              <a:spcBef>
                <a:spcPts val="0"/>
              </a:spcBef>
              <a:spcAft>
                <a:spcPts val="0"/>
              </a:spcAft>
              <a:buClr>
                <a:srgbClr val="000000"/>
              </a:buClr>
              <a:buSzPts val="3400"/>
              <a:buFont typeface="Arial"/>
              <a:buNone/>
            </a:pPr>
            <a:endParaRPr sz="2100" b="1" i="0" u="none" strike="noStrike" cap="none">
              <a:solidFill>
                <a:srgbClr val="0F35BC"/>
              </a:solidFill>
              <a:latin typeface="Lexend"/>
              <a:ea typeface="Lexend"/>
              <a:cs typeface="Lexend"/>
              <a:sym typeface="Lexend"/>
            </a:endParaRPr>
          </a:p>
          <a:p>
            <a:pPr marL="0" marR="0" lvl="0" indent="0" algn="ctr" rtl="0">
              <a:lnSpc>
                <a:spcPct val="100000"/>
              </a:lnSpc>
              <a:spcBef>
                <a:spcPts val="0"/>
              </a:spcBef>
              <a:spcAft>
                <a:spcPts val="0"/>
              </a:spcAft>
              <a:buClr>
                <a:srgbClr val="000000"/>
              </a:buClr>
              <a:buSzPts val="3400"/>
              <a:buFont typeface="Arial"/>
              <a:buNone/>
            </a:pPr>
            <a:endParaRPr sz="2600" b="1" i="0" u="none" strike="noStrike" cap="none">
              <a:solidFill>
                <a:srgbClr val="FF0000"/>
              </a:solidFill>
              <a:latin typeface="Lexend"/>
              <a:ea typeface="Lexend"/>
              <a:cs typeface="Lexend"/>
              <a:sym typeface="Lexend"/>
            </a:endParaRPr>
          </a:p>
        </p:txBody>
      </p:sp>
      <p:sp>
        <p:nvSpPr>
          <p:cNvPr id="1188" name="Google Shape;1188;g37967868bcc_0_1497"/>
          <p:cNvSpPr txBox="1"/>
          <p:nvPr/>
        </p:nvSpPr>
        <p:spPr>
          <a:xfrm>
            <a:off x="2096725" y="211075"/>
            <a:ext cx="9437400" cy="831300"/>
          </a:xfrm>
          <a:prstGeom prst="rect">
            <a:avLst/>
          </a:prstGeom>
          <a:noFill/>
          <a:ln>
            <a:noFill/>
          </a:ln>
        </p:spPr>
        <p:txBody>
          <a:bodyPr spcFirstLastPara="1" wrap="square" lIns="0" tIns="0" rIns="0" bIns="0" anchor="t" anchorCtr="0">
            <a:spAutoFit/>
          </a:bodyPr>
          <a:lstStyle/>
          <a:p>
            <a:pPr marL="0" marR="0" lvl="0" indent="0" algn="ctr" rtl="0">
              <a:lnSpc>
                <a:spcPct val="168018"/>
              </a:lnSpc>
              <a:spcBef>
                <a:spcPts val="0"/>
              </a:spcBef>
              <a:spcAft>
                <a:spcPts val="0"/>
              </a:spcAft>
              <a:buClr>
                <a:srgbClr val="000000"/>
              </a:buClr>
              <a:buSzPts val="5400"/>
              <a:buFont typeface="Arial"/>
              <a:buNone/>
            </a:pPr>
            <a:r>
              <a:rPr lang="en-US" sz="5400" b="0" i="0" u="none" strike="noStrike" cap="none">
                <a:solidFill>
                  <a:schemeClr val="lt1"/>
                </a:solidFill>
                <a:latin typeface="Lexend Deca"/>
                <a:ea typeface="Lexend Deca"/>
                <a:cs typeface="Lexend Deca"/>
                <a:sym typeface="Lexend Deca"/>
              </a:rPr>
              <a:t>Valor de Investimento</a:t>
            </a:r>
            <a:endParaRPr sz="1400" b="0" i="0" u="none" strike="noStrike" cap="none">
              <a:solidFill>
                <a:schemeClr val="lt1"/>
              </a:solidFill>
              <a:latin typeface="Arial"/>
              <a:ea typeface="Arial"/>
              <a:cs typeface="Arial"/>
              <a:sym typeface="Arial"/>
            </a:endParaRPr>
          </a:p>
        </p:txBody>
      </p:sp>
      <p:pic>
        <p:nvPicPr>
          <p:cNvPr id="1190" name="Google Shape;1190;g37967868bcc_0_1497"/>
          <p:cNvPicPr preferRelativeResize="0"/>
          <p:nvPr/>
        </p:nvPicPr>
        <p:blipFill rotWithShape="1">
          <a:blip r:embed="rId3">
            <a:alphaModFix/>
          </a:blip>
          <a:srcRect l="4734" b="3157"/>
          <a:stretch/>
        </p:blipFill>
        <p:spPr>
          <a:xfrm>
            <a:off x="505925" y="333725"/>
            <a:ext cx="2466600" cy="10057052"/>
          </a:xfrm>
          <a:prstGeom prst="rect">
            <a:avLst/>
          </a:prstGeom>
          <a:noFill/>
          <a:ln>
            <a:noFill/>
          </a:ln>
        </p:spPr>
      </p:pic>
      <p:pic>
        <p:nvPicPr>
          <p:cNvPr id="1191" name="Google Shape;1191;g37967868bcc_0_1497" title="DigitalBot_integral_horizontal_rgb.png"/>
          <p:cNvPicPr preferRelativeResize="0"/>
          <p:nvPr/>
        </p:nvPicPr>
        <p:blipFill>
          <a:blip r:embed="rId4">
            <a:alphaModFix/>
          </a:blip>
          <a:stretch>
            <a:fillRect/>
          </a:stretch>
        </p:blipFill>
        <p:spPr>
          <a:xfrm>
            <a:off x="15380352" y="9291899"/>
            <a:ext cx="2772813" cy="831301"/>
          </a:xfrm>
          <a:prstGeom prst="rect">
            <a:avLst/>
          </a:prstGeom>
          <a:noFill/>
          <a:ln>
            <a:noFill/>
          </a:ln>
        </p:spPr>
      </p:pic>
      <p:pic>
        <p:nvPicPr>
          <p:cNvPr id="1192" name="Google Shape;1192;g37967868bcc_0_1497"/>
          <p:cNvPicPr preferRelativeResize="0"/>
          <p:nvPr/>
        </p:nvPicPr>
        <p:blipFill rotWithShape="1">
          <a:blip r:embed="rId5">
            <a:alphaModFix/>
          </a:blip>
          <a:srcRect/>
          <a:stretch/>
        </p:blipFill>
        <p:spPr>
          <a:xfrm flipH="1">
            <a:off x="8666302" y="2165317"/>
            <a:ext cx="1818798" cy="181876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g3648954c2d8_0_174"/>
          <p:cNvSpPr txBox="1"/>
          <p:nvPr/>
        </p:nvSpPr>
        <p:spPr>
          <a:xfrm>
            <a:off x="1443800" y="2142675"/>
            <a:ext cx="16466400" cy="9303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800" b="0" i="0" u="none" strike="noStrike" cap="none">
              <a:solidFill>
                <a:srgbClr val="351C75"/>
              </a:solidFill>
              <a:latin typeface="Lexend ExtraBold"/>
              <a:ea typeface="Lexend ExtraBold"/>
              <a:cs typeface="Lexend ExtraBold"/>
              <a:sym typeface="Lexend ExtraBold"/>
            </a:endParaRPr>
          </a:p>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Maven Pro"/>
              <a:ea typeface="Maven Pro"/>
              <a:cs typeface="Maven Pro"/>
              <a:sym typeface="Maven Pro"/>
            </a:endParaRPr>
          </a:p>
          <a:p>
            <a:pPr marL="0" marR="0" lvl="0" indent="0" algn="l" rtl="0">
              <a:lnSpc>
                <a:spcPct val="100000"/>
              </a:lnSpc>
              <a:spcBef>
                <a:spcPts val="0"/>
              </a:spcBef>
              <a:spcAft>
                <a:spcPts val="0"/>
              </a:spcAft>
              <a:buClr>
                <a:srgbClr val="000000"/>
              </a:buClr>
              <a:buSzPts val="1600"/>
              <a:buFont typeface="Arial"/>
              <a:buNone/>
            </a:pPr>
            <a:r>
              <a:rPr lang="en-US" sz="2200" b="0" i="0" u="none" strike="noStrike" cap="none">
                <a:solidFill>
                  <a:srgbClr val="351C75"/>
                </a:solidFill>
                <a:latin typeface="Lexend ExtraBold"/>
                <a:ea typeface="Lexend ExtraBold"/>
                <a:cs typeface="Lexend ExtraBold"/>
                <a:sym typeface="Lexend ExtraBold"/>
              </a:rPr>
              <a:t>Forma de pagamento serviços:</a:t>
            </a:r>
            <a:endParaRPr sz="2200" b="0" i="0" u="none" strike="noStrike" cap="none">
              <a:solidFill>
                <a:srgbClr val="351C75"/>
              </a:solidFill>
              <a:latin typeface="Lexend ExtraBold"/>
              <a:ea typeface="Lexend ExtraBold"/>
              <a:cs typeface="Lexend ExtraBold"/>
              <a:sym typeface="Lexend ExtraBold"/>
            </a:endParaRPr>
          </a:p>
          <a:p>
            <a:pPr marL="93300" marR="0" lvl="0" indent="0" algn="l" rtl="0">
              <a:lnSpc>
                <a:spcPct val="115000"/>
              </a:lnSpc>
              <a:spcBef>
                <a:spcPts val="0"/>
              </a:spcBef>
              <a:spcAft>
                <a:spcPts val="0"/>
              </a:spcAft>
              <a:buClr>
                <a:schemeClr val="dk1"/>
              </a:buClr>
              <a:buSzPts val="1200"/>
              <a:buFont typeface="Arial"/>
              <a:buNone/>
            </a:pPr>
            <a:r>
              <a:rPr lang="en-US" sz="2300" b="0" i="0" u="none" strike="noStrike" cap="none">
                <a:solidFill>
                  <a:schemeClr val="dk1"/>
                </a:solidFill>
                <a:latin typeface="Lexend Light"/>
                <a:ea typeface="Lexend Light"/>
                <a:cs typeface="Lexend Light"/>
                <a:sym typeface="Lexend Light"/>
              </a:rPr>
              <a:t>Os pagamentos serão realizados mensalmente com </a:t>
            </a:r>
            <a:r>
              <a:rPr lang="en-US" sz="2300" b="1" i="0" u="none" strike="noStrike" cap="none">
                <a:solidFill>
                  <a:schemeClr val="dk1"/>
                </a:solidFill>
                <a:latin typeface="Lexend Light"/>
                <a:ea typeface="Lexend Light"/>
                <a:cs typeface="Lexend Light"/>
                <a:sym typeface="Lexend Light"/>
              </a:rPr>
              <a:t>vencimento em até 10 dias </a:t>
            </a:r>
            <a:r>
              <a:rPr lang="en-US" sz="2300" b="0" i="0" u="none" strike="noStrike" cap="none">
                <a:solidFill>
                  <a:schemeClr val="dk1"/>
                </a:solidFill>
                <a:latin typeface="Lexend Light"/>
                <a:ea typeface="Lexend Light"/>
                <a:cs typeface="Lexend Light"/>
                <a:sym typeface="Lexend Light"/>
              </a:rPr>
              <a:t>após a emissão da nota fiscal.</a:t>
            </a:r>
            <a:endParaRPr sz="22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chemeClr val="dk1"/>
              </a:solidFill>
              <a:latin typeface="Lexend"/>
              <a:ea typeface="Lexend"/>
              <a:cs typeface="Lexend"/>
              <a:sym typeface="Lexend"/>
            </a:endParaRPr>
          </a:p>
          <a:p>
            <a:pPr marL="457200" marR="0" lvl="0" indent="0" algn="l" rtl="0">
              <a:lnSpc>
                <a:spcPct val="100000"/>
              </a:lnSpc>
              <a:spcBef>
                <a:spcPts val="0"/>
              </a:spcBef>
              <a:spcAft>
                <a:spcPts val="0"/>
              </a:spcAft>
              <a:buClr>
                <a:srgbClr val="000000"/>
              </a:buClr>
              <a:buSzPts val="1600"/>
              <a:buFont typeface="Arial"/>
              <a:buNone/>
            </a:pPr>
            <a:endParaRPr sz="2200" b="0" i="0" u="none" strike="noStrike" cap="none">
              <a:solidFill>
                <a:srgbClr val="212121"/>
              </a:solidFill>
              <a:latin typeface="Lexend ExtraBold"/>
              <a:ea typeface="Lexend ExtraBold"/>
              <a:cs typeface="Lexend ExtraBold"/>
              <a:sym typeface="Lexend ExtraBold"/>
            </a:endParaRPr>
          </a:p>
          <a:p>
            <a:pPr marL="0" marR="0" lvl="0" indent="0" algn="l" rtl="0">
              <a:lnSpc>
                <a:spcPct val="100000"/>
              </a:lnSpc>
              <a:spcBef>
                <a:spcPts val="0"/>
              </a:spcBef>
              <a:spcAft>
                <a:spcPts val="0"/>
              </a:spcAft>
              <a:buClr>
                <a:srgbClr val="000000"/>
              </a:buClr>
              <a:buSzPts val="1600"/>
              <a:buFont typeface="Arial"/>
              <a:buNone/>
            </a:pPr>
            <a:r>
              <a:rPr lang="en-US" sz="2200" b="0" i="0" u="none" strike="noStrike" cap="none">
                <a:solidFill>
                  <a:srgbClr val="351C75"/>
                </a:solidFill>
                <a:latin typeface="Lexend ExtraBold"/>
                <a:ea typeface="Lexend ExtraBold"/>
                <a:cs typeface="Lexend ExtraBold"/>
                <a:sym typeface="Lexend ExtraBold"/>
              </a:rPr>
              <a:t>Forma de pagamento dos valores mensais:</a:t>
            </a:r>
            <a:endParaRPr sz="22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chemeClr val="dk1"/>
                </a:solidFill>
                <a:latin typeface="Lexend"/>
                <a:ea typeface="Lexend"/>
                <a:cs typeface="Lexend"/>
                <a:sym typeface="Lexend"/>
              </a:rPr>
              <a:t>Até o dia 10 do mês subsequente.</a:t>
            </a:r>
            <a:endParaRPr sz="22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chemeClr val="dk1"/>
              </a:buClr>
              <a:buSzPts val="1200"/>
              <a:buFont typeface="Arial"/>
              <a:buNone/>
            </a:pPr>
            <a:r>
              <a:rPr lang="en-US" sz="2200" b="0" i="0" u="none" strike="noStrike" cap="none">
                <a:solidFill>
                  <a:schemeClr val="dk1"/>
                </a:solidFill>
                <a:latin typeface="Lexend"/>
                <a:ea typeface="Lexend"/>
                <a:cs typeface="Lexend"/>
                <a:sym typeface="Lexend"/>
              </a:rPr>
              <a:t>A partir do aceite desta proposta o cliente autoriza a DigitalBot, a realizar a divulgação do projeto finalizado em formato de Case de Sucesso.</a:t>
            </a:r>
            <a:endParaRPr sz="22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chemeClr val="dk1"/>
              </a:buClr>
              <a:buSzPts val="1200"/>
              <a:buFont typeface="Arial"/>
              <a:buNone/>
            </a:pPr>
            <a:r>
              <a:rPr lang="en-US" sz="2200" b="0" i="0" u="none" strike="noStrike" cap="none">
                <a:solidFill>
                  <a:schemeClr val="dk1"/>
                </a:solidFill>
                <a:latin typeface="Lexend"/>
                <a:ea typeface="Lexend"/>
                <a:cs typeface="Lexend"/>
                <a:sym typeface="Lexend"/>
              </a:rPr>
              <a:t/>
            </a:r>
            <a:br>
              <a:rPr lang="en-US" sz="2200" b="0" i="0" u="none" strike="noStrike" cap="none">
                <a:solidFill>
                  <a:schemeClr val="dk1"/>
                </a:solidFill>
                <a:latin typeface="Lexend"/>
                <a:ea typeface="Lexend"/>
                <a:cs typeface="Lexend"/>
                <a:sym typeface="Lexend"/>
              </a:rPr>
            </a:br>
            <a:r>
              <a:rPr lang="en-US" sz="2200" b="0" i="0" u="none" strike="noStrike" cap="none">
                <a:solidFill>
                  <a:schemeClr val="dk1"/>
                </a:solidFill>
                <a:latin typeface="Lexend"/>
                <a:ea typeface="Lexend"/>
                <a:cs typeface="Lexend"/>
                <a:sym typeface="Lexend"/>
              </a:rPr>
              <a:t>A DigitalBot compromete-se a manter sob total sigilo, as informações técnicas e administrativas, classificadas como confidenciais fornecidas pela Contratante.</a:t>
            </a:r>
            <a:endParaRPr sz="22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chemeClr val="dk1"/>
              </a:buClr>
              <a:buSzPts val="1400"/>
              <a:buFont typeface="Arial"/>
              <a:buNone/>
            </a:pPr>
            <a:endParaRPr sz="22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chemeClr val="dk1"/>
              </a:buClr>
              <a:buSzPts val="1400"/>
              <a:buFont typeface="Arial"/>
              <a:buNone/>
            </a:pPr>
            <a:endParaRPr sz="22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chemeClr val="dk1"/>
              </a:buClr>
              <a:buSzPts val="1400"/>
              <a:buFont typeface="Arial"/>
              <a:buNone/>
            </a:pPr>
            <a:endParaRPr sz="22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chemeClr val="dk1"/>
              </a:buClr>
              <a:buSzPts val="1400"/>
              <a:buFont typeface="Arial"/>
              <a:buNone/>
            </a:pPr>
            <a:r>
              <a:rPr lang="en-US" sz="2200" b="1" i="0" u="none" strike="noStrike" cap="none">
                <a:solidFill>
                  <a:schemeClr val="dk1"/>
                </a:solidFill>
                <a:latin typeface="Lexend"/>
                <a:ea typeface="Lexend"/>
                <a:cs typeface="Lexend"/>
                <a:sym typeface="Lexend"/>
              </a:rPr>
              <a:t>*</a:t>
            </a:r>
            <a:r>
              <a:rPr lang="en-US" sz="2000" b="1" i="0" u="none" strike="noStrike" cap="none">
                <a:solidFill>
                  <a:schemeClr val="dk1"/>
                </a:solidFill>
                <a:latin typeface="Lexend"/>
                <a:ea typeface="Lexend"/>
                <a:cs typeface="Lexend"/>
                <a:sym typeface="Lexend"/>
              </a:rPr>
              <a:t>Obs:</a:t>
            </a:r>
            <a:r>
              <a:rPr lang="en-US" sz="2000" b="0" i="0" u="none" strike="noStrike" cap="none">
                <a:solidFill>
                  <a:schemeClr val="dk1"/>
                </a:solidFill>
                <a:latin typeface="Lexend"/>
                <a:ea typeface="Lexend"/>
                <a:cs typeface="Lexend"/>
                <a:sym typeface="Lexend"/>
              </a:rPr>
              <a:t> </a:t>
            </a:r>
            <a:r>
              <a:rPr lang="en-US" sz="2000" b="0" i="1" u="none" strike="noStrike" cap="none">
                <a:solidFill>
                  <a:schemeClr val="dk1"/>
                </a:solidFill>
                <a:latin typeface="Lexend"/>
                <a:ea typeface="Lexend"/>
                <a:cs typeface="Lexend"/>
                <a:sym typeface="Lexend"/>
              </a:rPr>
              <a:t>Havendo atraso no pagamento de quaisquer parcelas incidirão, desde a data do vencimento, correção monetária pelo índice do INPC/IBGE, ou outro que venha substituí-lo, juros de mora de 1% a.m. (um por cento ao mês) e multa moratória de 10% (dez por cento). As notas fiscais deverão ser emitidas para o Cliente, que deverá realizar o pagamento</a:t>
            </a:r>
            <a:endParaRPr sz="20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rgbClr val="000000"/>
              </a:buClr>
              <a:buSzPts val="1400"/>
              <a:buFont typeface="Arial"/>
              <a:buNone/>
            </a:pPr>
            <a:r>
              <a:rPr lang="en-US" sz="2200" b="0" i="1" u="none" strike="noStrike" cap="none">
                <a:solidFill>
                  <a:schemeClr val="dk1"/>
                </a:solidFill>
                <a:latin typeface="Lexend"/>
                <a:ea typeface="Lexend"/>
                <a:cs typeface="Lexend"/>
                <a:sym typeface="Lexend"/>
              </a:rPr>
              <a:t>.</a:t>
            </a:r>
            <a:endParaRPr sz="2200" b="0" i="1"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rgbClr val="000000"/>
              </a:buClr>
              <a:buSzPts val="2400"/>
              <a:buFont typeface="Arial"/>
              <a:buNone/>
            </a:pPr>
            <a:endParaRPr sz="2200" b="0" i="0" u="none" strike="noStrike" cap="none">
              <a:solidFill>
                <a:schemeClr val="dk1"/>
              </a:solidFill>
              <a:latin typeface="Maven Pro"/>
              <a:ea typeface="Maven Pro"/>
              <a:cs typeface="Maven Pro"/>
              <a:sym typeface="Maven Pro"/>
            </a:endParaRPr>
          </a:p>
        </p:txBody>
      </p:sp>
      <p:sp>
        <p:nvSpPr>
          <p:cNvPr id="1198" name="Google Shape;1198;g3648954c2d8_0_174"/>
          <p:cNvSpPr txBox="1"/>
          <p:nvPr/>
        </p:nvSpPr>
        <p:spPr>
          <a:xfrm>
            <a:off x="2110575" y="364375"/>
            <a:ext cx="8673900" cy="831300"/>
          </a:xfrm>
          <a:prstGeom prst="rect">
            <a:avLst/>
          </a:prstGeom>
          <a:noFill/>
          <a:ln>
            <a:noFill/>
          </a:ln>
        </p:spPr>
        <p:txBody>
          <a:bodyPr spcFirstLastPara="1" wrap="square" lIns="0" tIns="0" rIns="0" bIns="0" anchor="t" anchorCtr="0">
            <a:spAutoFit/>
          </a:bodyPr>
          <a:lstStyle/>
          <a:p>
            <a:pPr marL="0" marR="0" lvl="0" indent="0" algn="ctr" rtl="0">
              <a:lnSpc>
                <a:spcPct val="140022"/>
              </a:lnSpc>
              <a:spcBef>
                <a:spcPts val="0"/>
              </a:spcBef>
              <a:spcAft>
                <a:spcPts val="0"/>
              </a:spcAft>
              <a:buClr>
                <a:srgbClr val="000000"/>
              </a:buClr>
              <a:buSzPts val="5400"/>
              <a:buFont typeface="Arial"/>
              <a:buNone/>
            </a:pPr>
            <a:r>
              <a:rPr lang="en-US" sz="5400" i="0" u="none" strike="noStrike" cap="none">
                <a:solidFill>
                  <a:schemeClr val="dk1"/>
                </a:solidFill>
                <a:latin typeface="Maven Pro SemiBold"/>
                <a:ea typeface="Maven Pro SemiBold"/>
                <a:cs typeface="Maven Pro SemiBold"/>
                <a:sym typeface="Maven Pro SemiBold"/>
              </a:rPr>
              <a:t>Condições Comerciais </a:t>
            </a:r>
            <a:endParaRPr sz="1400" i="0" u="none" strike="noStrike" cap="none">
              <a:solidFill>
                <a:schemeClr val="dk1"/>
              </a:solidFill>
              <a:latin typeface="Maven Pro SemiBold"/>
              <a:ea typeface="Maven Pro SemiBold"/>
              <a:cs typeface="Maven Pro SemiBold"/>
              <a:sym typeface="Maven Pro SemiBold"/>
            </a:endParaRPr>
          </a:p>
        </p:txBody>
      </p:sp>
      <p:pic>
        <p:nvPicPr>
          <p:cNvPr id="1199" name="Google Shape;1199;g3648954c2d8_0_174"/>
          <p:cNvPicPr preferRelativeResize="0"/>
          <p:nvPr/>
        </p:nvPicPr>
        <p:blipFill rotWithShape="1">
          <a:blip r:embed="rId3">
            <a:alphaModFix/>
          </a:blip>
          <a:srcRect l="4734" b="3157"/>
          <a:stretch/>
        </p:blipFill>
        <p:spPr>
          <a:xfrm>
            <a:off x="306625" y="548350"/>
            <a:ext cx="2466600" cy="100570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01747"/>
        </a:solidFill>
        <a:effectLst/>
      </p:bgPr>
    </p:bg>
    <p:spTree>
      <p:nvGrpSpPr>
        <p:cNvPr id="1" name="Shape 1207"/>
        <p:cNvGrpSpPr/>
        <p:nvPr/>
      </p:nvGrpSpPr>
      <p:grpSpPr>
        <a:xfrm>
          <a:off x="0" y="0"/>
          <a:ext cx="0" cy="0"/>
          <a:chOff x="0" y="0"/>
          <a:chExt cx="0" cy="0"/>
        </a:xfrm>
      </p:grpSpPr>
      <p:pic>
        <p:nvPicPr>
          <p:cNvPr id="1208" name="Google Shape;1208;p40"/>
          <p:cNvPicPr preferRelativeResize="0"/>
          <p:nvPr/>
        </p:nvPicPr>
        <p:blipFill>
          <a:blip r:embed="rId3">
            <a:alphaModFix/>
          </a:blip>
          <a:stretch>
            <a:fillRect/>
          </a:stretch>
        </p:blipFill>
        <p:spPr>
          <a:xfrm>
            <a:off x="0" y="0"/>
            <a:ext cx="18288000" cy="11501418"/>
          </a:xfrm>
          <a:prstGeom prst="rect">
            <a:avLst/>
          </a:prstGeom>
          <a:noFill/>
          <a:ln>
            <a:noFill/>
          </a:ln>
        </p:spPr>
      </p:pic>
      <p:sp>
        <p:nvSpPr>
          <p:cNvPr id="1209" name="Google Shape;1209;p40"/>
          <p:cNvSpPr/>
          <p:nvPr/>
        </p:nvSpPr>
        <p:spPr>
          <a:xfrm>
            <a:off x="10230050" y="4782834"/>
            <a:ext cx="2422684" cy="908495"/>
          </a:xfrm>
          <a:custGeom>
            <a:avLst/>
            <a:gdLst/>
            <a:ahLst/>
            <a:cxnLst/>
            <a:rect l="l" t="t" r="r" b="b"/>
            <a:pathLst>
              <a:path w="3230245" h="1211326" extrusionOk="0">
                <a:moveTo>
                  <a:pt x="0" y="0"/>
                </a:moveTo>
                <a:lnTo>
                  <a:pt x="3230245" y="0"/>
                </a:lnTo>
                <a:lnTo>
                  <a:pt x="3230245" y="1211326"/>
                </a:lnTo>
                <a:lnTo>
                  <a:pt x="0" y="1211326"/>
                </a:lnTo>
                <a:lnTo>
                  <a:pt x="0" y="0"/>
                </a:lnTo>
                <a:close/>
              </a:path>
            </a:pathLst>
          </a:custGeom>
          <a:blipFill rotWithShape="1">
            <a:blip r:embed="rId4">
              <a:alphaModFix/>
            </a:blip>
            <a:stretch>
              <a:fillRect/>
            </a:stretch>
          </a:blipFill>
          <a:ln>
            <a:noFill/>
          </a:ln>
        </p:spPr>
      </p:sp>
      <p:sp>
        <p:nvSpPr>
          <p:cNvPr id="1210" name="Google Shape;1210;p40"/>
          <p:cNvSpPr txBox="1"/>
          <p:nvPr/>
        </p:nvSpPr>
        <p:spPr>
          <a:xfrm>
            <a:off x="4995425" y="2804931"/>
            <a:ext cx="8798952" cy="2056460"/>
          </a:xfrm>
          <a:prstGeom prst="rect">
            <a:avLst/>
          </a:prstGeom>
          <a:noFill/>
          <a:ln>
            <a:noFill/>
          </a:ln>
        </p:spPr>
        <p:txBody>
          <a:bodyPr spcFirstLastPara="1" wrap="square" lIns="0" tIns="0" rIns="0" bIns="0" anchor="t" anchorCtr="0">
            <a:spAutoFit/>
          </a:bodyPr>
          <a:lstStyle/>
          <a:p>
            <a:pPr marL="0" marR="0" lvl="0" indent="0" algn="l" rtl="0">
              <a:lnSpc>
                <a:spcPct val="104397"/>
              </a:lnSpc>
              <a:spcBef>
                <a:spcPts val="0"/>
              </a:spcBef>
              <a:spcAft>
                <a:spcPts val="0"/>
              </a:spcAft>
              <a:buClr>
                <a:srgbClr val="000000"/>
              </a:buClr>
              <a:buSzPts val="12849"/>
              <a:buFont typeface="Arial"/>
              <a:buNone/>
            </a:pPr>
            <a:r>
              <a:rPr lang="en-US" sz="12849" b="1" i="0" u="none" strike="noStrike" cap="none" dirty="0">
                <a:solidFill>
                  <a:srgbClr val="FFFFFF"/>
                </a:solidFill>
                <a:latin typeface="Maven Pro"/>
                <a:ea typeface="Maven Pro"/>
                <a:cs typeface="Maven Pro"/>
                <a:sym typeface="Maven Pro"/>
              </a:rPr>
              <a:t>OBRIGADO</a:t>
            </a:r>
            <a:endParaRPr sz="1400" b="0" i="0" u="none" strike="noStrike" cap="none" dirty="0">
              <a:solidFill>
                <a:srgbClr val="000000"/>
              </a:solidFill>
              <a:latin typeface="Arial"/>
              <a:ea typeface="Arial"/>
              <a:cs typeface="Arial"/>
              <a:sym typeface="Arial"/>
            </a:endParaRPr>
          </a:p>
        </p:txBody>
      </p:sp>
      <p:sp>
        <p:nvSpPr>
          <p:cNvPr id="1211" name="Google Shape;1211;p40"/>
          <p:cNvSpPr txBox="1"/>
          <p:nvPr/>
        </p:nvSpPr>
        <p:spPr>
          <a:xfrm>
            <a:off x="6163432" y="7478847"/>
            <a:ext cx="6489300" cy="1057500"/>
          </a:xfrm>
          <a:prstGeom prst="rect">
            <a:avLst/>
          </a:prstGeom>
          <a:noFill/>
          <a:ln>
            <a:noFill/>
          </a:ln>
        </p:spPr>
        <p:txBody>
          <a:bodyPr spcFirstLastPara="1" wrap="square" lIns="0" tIns="0" rIns="0" bIns="0" anchor="t" anchorCtr="0">
            <a:spAutoFit/>
          </a:bodyPr>
          <a:lstStyle/>
          <a:p>
            <a:pPr marL="0" marR="0" lvl="0" indent="0" algn="ctr" rtl="0">
              <a:lnSpc>
                <a:spcPct val="120012"/>
              </a:lnSpc>
              <a:spcBef>
                <a:spcPts val="0"/>
              </a:spcBef>
              <a:spcAft>
                <a:spcPts val="0"/>
              </a:spcAft>
              <a:buClr>
                <a:srgbClr val="000000"/>
              </a:buClr>
              <a:buSzPts val="3123"/>
              <a:buFont typeface="Arial"/>
              <a:buNone/>
            </a:pPr>
            <a:r>
              <a:rPr lang="en-US" sz="3123" b="0" i="0" u="none" strike="noStrike" cap="none">
                <a:solidFill>
                  <a:srgbClr val="FFFFFF"/>
                </a:solidFill>
                <a:latin typeface="Maven Pro"/>
                <a:ea typeface="Maven Pro"/>
                <a:cs typeface="Maven Pro"/>
                <a:sym typeface="Maven Pro"/>
              </a:rPr>
              <a:t>Silvia Gonçales</a:t>
            </a:r>
            <a:endParaRPr sz="1400" b="0" i="0" u="none" strike="noStrike" cap="none">
              <a:solidFill>
                <a:srgbClr val="000000"/>
              </a:solidFill>
              <a:latin typeface="Arial"/>
              <a:ea typeface="Arial"/>
              <a:cs typeface="Arial"/>
              <a:sym typeface="Arial"/>
            </a:endParaRPr>
          </a:p>
          <a:p>
            <a:pPr marL="0" marR="0" lvl="0" indent="0" algn="ctr" rtl="0">
              <a:lnSpc>
                <a:spcPct val="120012"/>
              </a:lnSpc>
              <a:spcBef>
                <a:spcPts val="0"/>
              </a:spcBef>
              <a:spcAft>
                <a:spcPts val="0"/>
              </a:spcAft>
              <a:buClr>
                <a:srgbClr val="000000"/>
              </a:buClr>
              <a:buSzPts val="3123"/>
              <a:buFont typeface="Arial"/>
              <a:buNone/>
            </a:pPr>
            <a:r>
              <a:rPr lang="en-US" sz="3123" b="0" i="0" u="none" strike="noStrike" cap="none">
                <a:solidFill>
                  <a:srgbClr val="FFFFFF"/>
                </a:solidFill>
                <a:latin typeface="Maven Pro"/>
                <a:ea typeface="Maven Pro"/>
                <a:cs typeface="Maven Pro"/>
                <a:sym typeface="Maven Pro"/>
              </a:rPr>
              <a:t>silvia.goncales@digitalbot.com.br</a:t>
            </a:r>
            <a:endParaRPr sz="1400" b="0" i="0" u="none" strike="noStrike" cap="none">
              <a:solidFill>
                <a:srgbClr val="000000"/>
              </a:solidFill>
              <a:latin typeface="Arial"/>
              <a:ea typeface="Arial"/>
              <a:cs typeface="Arial"/>
              <a:sym typeface="Arial"/>
            </a:endParaRPr>
          </a:p>
        </p:txBody>
      </p:sp>
      <p:grpSp>
        <p:nvGrpSpPr>
          <p:cNvPr id="1212" name="Google Shape;1212;p40"/>
          <p:cNvGrpSpPr/>
          <p:nvPr/>
        </p:nvGrpSpPr>
        <p:grpSpPr>
          <a:xfrm>
            <a:off x="5731220" y="4634850"/>
            <a:ext cx="4017454" cy="1204450"/>
            <a:chOff x="3508270" y="5538975"/>
            <a:chExt cx="4017454" cy="1204450"/>
          </a:xfrm>
        </p:grpSpPr>
        <p:pic>
          <p:nvPicPr>
            <p:cNvPr id="1213" name="Google Shape;1213;p40" title="DigitalBot_integral_horizontal_rgb.png"/>
            <p:cNvPicPr preferRelativeResize="0"/>
            <p:nvPr/>
          </p:nvPicPr>
          <p:blipFill>
            <a:blip r:embed="rId5">
              <a:alphaModFix/>
            </a:blip>
            <a:stretch>
              <a:fillRect/>
            </a:stretch>
          </p:blipFill>
          <p:spPr>
            <a:xfrm>
              <a:off x="3508270" y="5538975"/>
              <a:ext cx="4017449" cy="1204450"/>
            </a:xfrm>
            <a:prstGeom prst="rect">
              <a:avLst/>
            </a:prstGeom>
            <a:noFill/>
            <a:ln>
              <a:noFill/>
            </a:ln>
          </p:spPr>
        </p:pic>
        <p:pic>
          <p:nvPicPr>
            <p:cNvPr id="1214" name="Google Shape;1214;p40" title="DigitalBot_negativo_horizontal_rgb.png"/>
            <p:cNvPicPr preferRelativeResize="0"/>
            <p:nvPr/>
          </p:nvPicPr>
          <p:blipFill rotWithShape="1">
            <a:blip r:embed="rId6">
              <a:alphaModFix/>
            </a:blip>
            <a:srcRect l="23065" t="13778"/>
            <a:stretch/>
          </p:blipFill>
          <p:spPr>
            <a:xfrm>
              <a:off x="4418350" y="5699275"/>
              <a:ext cx="3107374" cy="104415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4" name="Google Shape;334;g3771156a1af_0_0"/>
          <p:cNvSpPr/>
          <p:nvPr/>
        </p:nvSpPr>
        <p:spPr>
          <a:xfrm>
            <a:off x="-178524" y="-61325"/>
            <a:ext cx="9869016" cy="10626846"/>
          </a:xfrm>
          <a:custGeom>
            <a:avLst/>
            <a:gdLst/>
            <a:ahLst/>
            <a:cxnLst/>
            <a:rect l="l" t="t" r="r" b="b"/>
            <a:pathLst>
              <a:path w="9869016" h="10626846" extrusionOk="0">
                <a:moveTo>
                  <a:pt x="0" y="0"/>
                </a:moveTo>
                <a:lnTo>
                  <a:pt x="9869016" y="0"/>
                </a:lnTo>
                <a:lnTo>
                  <a:pt x="9869016" y="10626846"/>
                </a:lnTo>
                <a:lnTo>
                  <a:pt x="0" y="10626846"/>
                </a:lnTo>
                <a:lnTo>
                  <a:pt x="0" y="0"/>
                </a:lnTo>
                <a:close/>
              </a:path>
            </a:pathLst>
          </a:custGeom>
          <a:solidFill>
            <a:srgbClr val="0B55F2"/>
          </a:solidFill>
          <a:ln>
            <a:noFill/>
          </a:ln>
        </p:spPr>
      </p:sp>
      <p:sp>
        <p:nvSpPr>
          <p:cNvPr id="335" name="Google Shape;335;g3771156a1af_0_0"/>
          <p:cNvSpPr/>
          <p:nvPr/>
        </p:nvSpPr>
        <p:spPr>
          <a:xfrm>
            <a:off x="2818237" y="4452129"/>
            <a:ext cx="4737769" cy="929349"/>
          </a:xfrm>
          <a:custGeom>
            <a:avLst/>
            <a:gdLst/>
            <a:ahLst/>
            <a:cxnLst/>
            <a:rect l="l" t="t" r="r" b="b"/>
            <a:pathLst>
              <a:path w="4737769" h="929349" extrusionOk="0">
                <a:moveTo>
                  <a:pt x="0" y="0"/>
                </a:moveTo>
                <a:lnTo>
                  <a:pt x="4737769" y="0"/>
                </a:lnTo>
                <a:lnTo>
                  <a:pt x="4737769" y="929348"/>
                </a:lnTo>
                <a:lnTo>
                  <a:pt x="0" y="929348"/>
                </a:lnTo>
                <a:lnTo>
                  <a:pt x="0" y="0"/>
                </a:lnTo>
                <a:close/>
              </a:path>
            </a:pathLst>
          </a:custGeom>
          <a:blipFill rotWithShape="1">
            <a:blip r:embed="rId3">
              <a:alphaModFix/>
            </a:blip>
            <a:stretch>
              <a:fillRect l="-96467"/>
            </a:stretch>
          </a:blipFill>
          <a:ln>
            <a:noFill/>
          </a:ln>
        </p:spPr>
      </p:sp>
      <p:sp>
        <p:nvSpPr>
          <p:cNvPr id="336" name="Google Shape;336;g3771156a1af_0_0"/>
          <p:cNvSpPr txBox="1"/>
          <p:nvPr/>
        </p:nvSpPr>
        <p:spPr>
          <a:xfrm>
            <a:off x="14217763" y="4422625"/>
            <a:ext cx="3483900" cy="600300"/>
          </a:xfrm>
          <a:prstGeom prst="rect">
            <a:avLst/>
          </a:prstGeom>
          <a:noFill/>
          <a:ln>
            <a:noFill/>
          </a:ln>
        </p:spPr>
        <p:txBody>
          <a:bodyPr spcFirstLastPara="1" wrap="square" lIns="0" tIns="0" rIns="0" bIns="0" anchor="t" anchorCtr="0">
            <a:spAutoFit/>
          </a:bodyPr>
          <a:lstStyle/>
          <a:p>
            <a:pPr marL="0" marR="0" lvl="0" indent="0" algn="ctr" rtl="0">
              <a:lnSpc>
                <a:spcPct val="117582"/>
              </a:lnSpc>
              <a:spcBef>
                <a:spcPts val="0"/>
              </a:spcBef>
              <a:spcAft>
                <a:spcPts val="0"/>
              </a:spcAft>
              <a:buClr>
                <a:srgbClr val="000000"/>
              </a:buClr>
              <a:buSzPts val="2292"/>
              <a:buFont typeface="Arial"/>
              <a:buNone/>
            </a:pPr>
            <a:r>
              <a:rPr lang="en-US" sz="1792" b="0" i="0" u="none" strike="noStrike" cap="none">
                <a:solidFill>
                  <a:srgbClr val="201747"/>
                </a:solidFill>
                <a:latin typeface="Maven Pro"/>
                <a:ea typeface="Maven Pro"/>
                <a:cs typeface="Maven Pro"/>
                <a:sym typeface="Maven Pro"/>
              </a:rPr>
              <a:t>Especialista em construir experiências digitais</a:t>
            </a:r>
            <a:endParaRPr sz="900" b="0" i="0" u="none" strike="noStrike" cap="none">
              <a:solidFill>
                <a:srgbClr val="000000"/>
              </a:solidFill>
              <a:latin typeface="Arial"/>
              <a:ea typeface="Arial"/>
              <a:cs typeface="Arial"/>
              <a:sym typeface="Arial"/>
            </a:endParaRPr>
          </a:p>
        </p:txBody>
      </p:sp>
      <p:sp>
        <p:nvSpPr>
          <p:cNvPr id="337" name="Google Shape;337;g3771156a1af_0_0"/>
          <p:cNvSpPr txBox="1"/>
          <p:nvPr/>
        </p:nvSpPr>
        <p:spPr>
          <a:xfrm>
            <a:off x="1520606" y="7797708"/>
            <a:ext cx="6035400" cy="803700"/>
          </a:xfrm>
          <a:prstGeom prst="rect">
            <a:avLst/>
          </a:prstGeom>
          <a:noFill/>
          <a:ln>
            <a:noFill/>
          </a:ln>
        </p:spPr>
        <p:txBody>
          <a:bodyPr spcFirstLastPara="1" wrap="square" lIns="0" tIns="0" rIns="0" bIns="0" anchor="t" anchorCtr="0">
            <a:spAutoFit/>
          </a:bodyPr>
          <a:lstStyle/>
          <a:p>
            <a:pPr marL="0" marR="0" lvl="0" indent="0" algn="r" rtl="0">
              <a:lnSpc>
                <a:spcPct val="117583"/>
              </a:lnSpc>
              <a:spcBef>
                <a:spcPts val="0"/>
              </a:spcBef>
              <a:spcAft>
                <a:spcPts val="0"/>
              </a:spcAft>
              <a:buClr>
                <a:srgbClr val="000000"/>
              </a:buClr>
              <a:buSzPts val="2400"/>
              <a:buFont typeface="Arial"/>
              <a:buNone/>
            </a:pPr>
            <a:r>
              <a:rPr lang="en-US" sz="2400" b="0" i="0" u="none" strike="noStrike" cap="none">
                <a:solidFill>
                  <a:srgbClr val="FFFFFF"/>
                </a:solidFill>
                <a:latin typeface="Maven Pro"/>
                <a:ea typeface="Maven Pro"/>
                <a:cs typeface="Maven Pro"/>
                <a:sym typeface="Maven Pro"/>
              </a:rPr>
              <a:t>Unidades de negócios que podem entrar em pontos específicos na jornada.</a:t>
            </a:r>
            <a:endParaRPr sz="1400" b="0" i="0" u="none" strike="noStrike" cap="none">
              <a:solidFill>
                <a:srgbClr val="000000"/>
              </a:solidFill>
              <a:latin typeface="Arial"/>
              <a:ea typeface="Arial"/>
              <a:cs typeface="Arial"/>
              <a:sym typeface="Arial"/>
            </a:endParaRPr>
          </a:p>
        </p:txBody>
      </p:sp>
      <p:sp>
        <p:nvSpPr>
          <p:cNvPr id="338" name="Google Shape;338;g3771156a1af_0_0"/>
          <p:cNvSpPr txBox="1"/>
          <p:nvPr/>
        </p:nvSpPr>
        <p:spPr>
          <a:xfrm>
            <a:off x="1713806" y="6385765"/>
            <a:ext cx="5842200" cy="1335900"/>
          </a:xfrm>
          <a:prstGeom prst="rect">
            <a:avLst/>
          </a:prstGeom>
          <a:noFill/>
          <a:ln>
            <a:noFill/>
          </a:ln>
        </p:spPr>
        <p:txBody>
          <a:bodyPr spcFirstLastPara="1" wrap="square" lIns="0" tIns="0" rIns="0" bIns="0" anchor="t" anchorCtr="0">
            <a:spAutoFit/>
          </a:bodyPr>
          <a:lstStyle/>
          <a:p>
            <a:pPr marL="0" marR="0" lvl="0" indent="0" algn="r" rtl="0">
              <a:lnSpc>
                <a:spcPct val="128394"/>
              </a:lnSpc>
              <a:spcBef>
                <a:spcPts val="0"/>
              </a:spcBef>
              <a:spcAft>
                <a:spcPts val="0"/>
              </a:spcAft>
              <a:buClr>
                <a:srgbClr val="000000"/>
              </a:buClr>
              <a:buSzPts val="3800"/>
              <a:buFont typeface="Arial"/>
              <a:buNone/>
            </a:pPr>
            <a:r>
              <a:rPr lang="en-US" sz="3800" b="1" i="0" u="none" strike="noStrike" cap="none">
                <a:solidFill>
                  <a:srgbClr val="FFFFFF"/>
                </a:solidFill>
                <a:latin typeface="Maven Pro"/>
                <a:ea typeface="Maven Pro"/>
                <a:cs typeface="Maven Pro"/>
                <a:sym typeface="Maven Pro"/>
              </a:rPr>
              <a:t>ACELERADORES PARA TRANSFORMAÇÃO</a:t>
            </a:r>
            <a:endParaRPr sz="1400" b="0" i="0" u="none" strike="noStrike" cap="none">
              <a:solidFill>
                <a:srgbClr val="000000"/>
              </a:solidFill>
              <a:latin typeface="Arial"/>
              <a:ea typeface="Arial"/>
              <a:cs typeface="Arial"/>
              <a:sym typeface="Arial"/>
            </a:endParaRPr>
          </a:p>
        </p:txBody>
      </p:sp>
      <p:sp>
        <p:nvSpPr>
          <p:cNvPr id="339" name="Google Shape;339;g3771156a1af_0_0"/>
          <p:cNvSpPr txBox="1"/>
          <p:nvPr/>
        </p:nvSpPr>
        <p:spPr>
          <a:xfrm>
            <a:off x="672206" y="1437389"/>
            <a:ext cx="6883800" cy="2087100"/>
          </a:xfrm>
          <a:prstGeom prst="rect">
            <a:avLst/>
          </a:prstGeom>
          <a:noFill/>
          <a:ln>
            <a:noFill/>
          </a:ln>
        </p:spPr>
        <p:txBody>
          <a:bodyPr spcFirstLastPara="1" wrap="square" lIns="0" tIns="0" rIns="0" bIns="0" anchor="t" anchorCtr="0">
            <a:spAutoFit/>
          </a:bodyPr>
          <a:lstStyle/>
          <a:p>
            <a:pPr marL="0" marR="0" lvl="0" indent="0" algn="r" rtl="0">
              <a:lnSpc>
                <a:spcPct val="128421"/>
              </a:lnSpc>
              <a:spcBef>
                <a:spcPts val="0"/>
              </a:spcBef>
              <a:spcAft>
                <a:spcPts val="0"/>
              </a:spcAft>
              <a:buClr>
                <a:srgbClr val="000000"/>
              </a:buClr>
              <a:buSzPts val="3800"/>
              <a:buFont typeface="Arial"/>
              <a:buNone/>
            </a:pPr>
            <a:r>
              <a:rPr lang="en-US" sz="3800" b="1" i="0" u="none" strike="noStrike" cap="none">
                <a:solidFill>
                  <a:srgbClr val="FFFFFF"/>
                </a:solidFill>
                <a:latin typeface="Maven Pro"/>
                <a:ea typeface="Maven Pro"/>
                <a:cs typeface="Maven Pro"/>
                <a:sym typeface="Maven Pro"/>
              </a:rPr>
              <a:t>TRANSFORMAÇÃO E EXPERIÊNCIA DIGITAL DE ENTREGA UNIFICADA</a:t>
            </a:r>
            <a:endParaRPr sz="1400" b="0" i="0" u="none" strike="noStrike" cap="none">
              <a:solidFill>
                <a:srgbClr val="000000"/>
              </a:solidFill>
              <a:latin typeface="Arial"/>
              <a:ea typeface="Arial"/>
              <a:cs typeface="Arial"/>
              <a:sym typeface="Arial"/>
            </a:endParaRPr>
          </a:p>
        </p:txBody>
      </p:sp>
      <p:grpSp>
        <p:nvGrpSpPr>
          <p:cNvPr id="340" name="Google Shape;340;g3771156a1af_0_0"/>
          <p:cNvGrpSpPr/>
          <p:nvPr/>
        </p:nvGrpSpPr>
        <p:grpSpPr>
          <a:xfrm>
            <a:off x="10271456" y="6385786"/>
            <a:ext cx="7274975" cy="2685231"/>
            <a:chOff x="0" y="0"/>
            <a:chExt cx="9699967" cy="3580308"/>
          </a:xfrm>
        </p:grpSpPr>
        <p:sp>
          <p:nvSpPr>
            <p:cNvPr id="341" name="Google Shape;341;g3771156a1af_0_0"/>
            <p:cNvSpPr txBox="1"/>
            <p:nvPr/>
          </p:nvSpPr>
          <p:spPr>
            <a:xfrm>
              <a:off x="6668356" y="2999208"/>
              <a:ext cx="1908900" cy="581100"/>
            </a:xfrm>
            <a:prstGeom prst="rect">
              <a:avLst/>
            </a:prstGeom>
            <a:noFill/>
            <a:ln>
              <a:noFill/>
            </a:ln>
          </p:spPr>
          <p:txBody>
            <a:bodyPr spcFirstLastPara="1" wrap="square" lIns="0" tIns="0" rIns="0" bIns="0" anchor="t" anchorCtr="0">
              <a:spAutoFit/>
            </a:bodyPr>
            <a:lstStyle/>
            <a:p>
              <a:pPr marL="0" marR="0" lvl="0" indent="0" algn="ctr" rtl="0">
                <a:lnSpc>
                  <a:spcPct val="117601"/>
                </a:lnSpc>
                <a:spcBef>
                  <a:spcPts val="0"/>
                </a:spcBef>
                <a:spcAft>
                  <a:spcPts val="0"/>
                </a:spcAft>
                <a:buClr>
                  <a:srgbClr val="000000"/>
                </a:buClr>
                <a:buSzPts val="1301"/>
                <a:buFont typeface="Arial"/>
                <a:buNone/>
              </a:pPr>
              <a:r>
                <a:rPr lang="en-US" sz="1301" b="0" i="0" u="none" strike="noStrike" cap="none">
                  <a:solidFill>
                    <a:srgbClr val="201747"/>
                  </a:solidFill>
                  <a:latin typeface="Maven Pro"/>
                  <a:ea typeface="Maven Pro"/>
                  <a:cs typeface="Maven Pro"/>
                  <a:sym typeface="Maven Pro"/>
                </a:rPr>
                <a:t>EXPERIENCE HUB</a:t>
              </a:r>
              <a:endParaRPr sz="1400" b="0" i="0" u="none" strike="noStrike" cap="none">
                <a:solidFill>
                  <a:srgbClr val="000000"/>
                </a:solidFill>
                <a:latin typeface="Arial"/>
                <a:ea typeface="Arial"/>
                <a:cs typeface="Arial"/>
                <a:sym typeface="Arial"/>
              </a:endParaRPr>
            </a:p>
            <a:p>
              <a:pPr marL="0" marR="0" lvl="0" indent="0" algn="ctr" rtl="0">
                <a:lnSpc>
                  <a:spcPct val="117601"/>
                </a:lnSpc>
                <a:spcBef>
                  <a:spcPts val="0"/>
                </a:spcBef>
                <a:spcAft>
                  <a:spcPts val="0"/>
                </a:spcAft>
                <a:buClr>
                  <a:srgbClr val="000000"/>
                </a:buClr>
                <a:buSzPts val="1301"/>
                <a:buFont typeface="Arial"/>
                <a:buNone/>
              </a:pPr>
              <a:r>
                <a:rPr lang="en-US" sz="1301" b="0" i="0" u="none" strike="noStrike" cap="none">
                  <a:solidFill>
                    <a:srgbClr val="201747"/>
                  </a:solidFill>
                  <a:latin typeface="Maven Pro"/>
                  <a:ea typeface="Maven Pro"/>
                  <a:cs typeface="Maven Pro"/>
                  <a:sym typeface="Maven Pro"/>
                </a:rPr>
                <a:t>&amp; COWORKING</a:t>
              </a:r>
              <a:endParaRPr sz="1400" b="0" i="0" u="none" strike="noStrike" cap="none">
                <a:solidFill>
                  <a:srgbClr val="000000"/>
                </a:solidFill>
                <a:latin typeface="Arial"/>
                <a:ea typeface="Arial"/>
                <a:cs typeface="Arial"/>
                <a:sym typeface="Arial"/>
              </a:endParaRPr>
            </a:p>
          </p:txBody>
        </p:sp>
        <p:sp>
          <p:nvSpPr>
            <p:cNvPr id="342" name="Google Shape;342;g3771156a1af_0_0"/>
            <p:cNvSpPr txBox="1"/>
            <p:nvPr/>
          </p:nvSpPr>
          <p:spPr>
            <a:xfrm>
              <a:off x="4012616" y="2999208"/>
              <a:ext cx="1572600" cy="581100"/>
            </a:xfrm>
            <a:prstGeom prst="rect">
              <a:avLst/>
            </a:prstGeom>
            <a:noFill/>
            <a:ln>
              <a:noFill/>
            </a:ln>
          </p:spPr>
          <p:txBody>
            <a:bodyPr spcFirstLastPara="1" wrap="square" lIns="0" tIns="0" rIns="0" bIns="0" anchor="t" anchorCtr="0">
              <a:spAutoFit/>
            </a:bodyPr>
            <a:lstStyle/>
            <a:p>
              <a:pPr marL="0" marR="0" lvl="0" indent="0" algn="ctr" rtl="0">
                <a:lnSpc>
                  <a:spcPct val="117601"/>
                </a:lnSpc>
                <a:spcBef>
                  <a:spcPts val="0"/>
                </a:spcBef>
                <a:spcAft>
                  <a:spcPts val="0"/>
                </a:spcAft>
                <a:buClr>
                  <a:srgbClr val="000000"/>
                </a:buClr>
                <a:buSzPts val="1301"/>
                <a:buFont typeface="Arial"/>
                <a:buNone/>
              </a:pPr>
              <a:r>
                <a:rPr lang="en-US" sz="1301" b="0" i="0" u="none" strike="noStrike" cap="none">
                  <a:solidFill>
                    <a:srgbClr val="201747"/>
                  </a:solidFill>
                  <a:latin typeface="Maven Pro"/>
                  <a:ea typeface="Maven Pro"/>
                  <a:cs typeface="Maven Pro"/>
                  <a:sym typeface="Maven Pro"/>
                </a:rPr>
                <a:t>GEO</a:t>
              </a:r>
              <a:endParaRPr sz="1400" b="0" i="0" u="none" strike="noStrike" cap="none">
                <a:solidFill>
                  <a:srgbClr val="000000"/>
                </a:solidFill>
                <a:latin typeface="Arial"/>
                <a:ea typeface="Arial"/>
                <a:cs typeface="Arial"/>
                <a:sym typeface="Arial"/>
              </a:endParaRPr>
            </a:p>
            <a:p>
              <a:pPr marL="0" marR="0" lvl="0" indent="0" algn="ctr" rtl="0">
                <a:lnSpc>
                  <a:spcPct val="117601"/>
                </a:lnSpc>
                <a:spcBef>
                  <a:spcPts val="0"/>
                </a:spcBef>
                <a:spcAft>
                  <a:spcPts val="0"/>
                </a:spcAft>
                <a:buClr>
                  <a:srgbClr val="000000"/>
                </a:buClr>
                <a:buSzPts val="1301"/>
                <a:buFont typeface="Arial"/>
                <a:buNone/>
              </a:pPr>
              <a:r>
                <a:rPr lang="en-US" sz="1301" b="0" i="0" u="none" strike="noStrike" cap="none">
                  <a:solidFill>
                    <a:srgbClr val="201747"/>
                  </a:solidFill>
                  <a:latin typeface="Maven Pro"/>
                  <a:ea typeface="Maven Pro"/>
                  <a:cs typeface="Maven Pro"/>
                  <a:sym typeface="Maven Pro"/>
                </a:rPr>
                <a:t>INTELLIGENCE</a:t>
              </a:r>
              <a:endParaRPr sz="1400" b="0" i="0" u="none" strike="noStrike" cap="none">
                <a:solidFill>
                  <a:srgbClr val="000000"/>
                </a:solidFill>
                <a:latin typeface="Arial"/>
                <a:ea typeface="Arial"/>
                <a:cs typeface="Arial"/>
                <a:sym typeface="Arial"/>
              </a:endParaRPr>
            </a:p>
          </p:txBody>
        </p:sp>
        <p:sp>
          <p:nvSpPr>
            <p:cNvPr id="343" name="Google Shape;343;g3771156a1af_0_0"/>
            <p:cNvSpPr txBox="1"/>
            <p:nvPr/>
          </p:nvSpPr>
          <p:spPr>
            <a:xfrm>
              <a:off x="1632773" y="2999208"/>
              <a:ext cx="855300" cy="581100"/>
            </a:xfrm>
            <a:prstGeom prst="rect">
              <a:avLst/>
            </a:prstGeom>
            <a:noFill/>
            <a:ln>
              <a:noFill/>
            </a:ln>
          </p:spPr>
          <p:txBody>
            <a:bodyPr spcFirstLastPara="1" wrap="square" lIns="0" tIns="0" rIns="0" bIns="0" anchor="t" anchorCtr="0">
              <a:spAutoFit/>
            </a:bodyPr>
            <a:lstStyle/>
            <a:p>
              <a:pPr marL="0" marR="0" lvl="0" indent="0" algn="ctr" rtl="0">
                <a:lnSpc>
                  <a:spcPct val="117601"/>
                </a:lnSpc>
                <a:spcBef>
                  <a:spcPts val="0"/>
                </a:spcBef>
                <a:spcAft>
                  <a:spcPts val="0"/>
                </a:spcAft>
                <a:buClr>
                  <a:srgbClr val="000000"/>
                </a:buClr>
                <a:buSzPts val="1301"/>
                <a:buFont typeface="Arial"/>
                <a:buNone/>
              </a:pPr>
              <a:r>
                <a:rPr lang="en-US" sz="1301" b="0" i="0" u="none" strike="noStrike" cap="none">
                  <a:solidFill>
                    <a:srgbClr val="201747"/>
                  </a:solidFill>
                  <a:latin typeface="Maven Pro"/>
                  <a:ea typeface="Maven Pro"/>
                  <a:cs typeface="Maven Pro"/>
                  <a:sym typeface="Maven Pro"/>
                </a:rPr>
                <a:t>SUPPLY</a:t>
              </a:r>
              <a:endParaRPr sz="1400" b="0" i="0" u="none" strike="noStrike" cap="none">
                <a:solidFill>
                  <a:srgbClr val="000000"/>
                </a:solidFill>
                <a:latin typeface="Arial"/>
                <a:ea typeface="Arial"/>
                <a:cs typeface="Arial"/>
                <a:sym typeface="Arial"/>
              </a:endParaRPr>
            </a:p>
            <a:p>
              <a:pPr marL="0" marR="0" lvl="0" indent="0" algn="ctr" rtl="0">
                <a:lnSpc>
                  <a:spcPct val="117601"/>
                </a:lnSpc>
                <a:spcBef>
                  <a:spcPts val="0"/>
                </a:spcBef>
                <a:spcAft>
                  <a:spcPts val="0"/>
                </a:spcAft>
                <a:buClr>
                  <a:srgbClr val="000000"/>
                </a:buClr>
                <a:buSzPts val="1301"/>
                <a:buFont typeface="Arial"/>
                <a:buNone/>
              </a:pPr>
              <a:r>
                <a:rPr lang="en-US" sz="1301" b="0" i="0" u="none" strike="noStrike" cap="none">
                  <a:solidFill>
                    <a:srgbClr val="201747"/>
                  </a:solidFill>
                  <a:latin typeface="Maven Pro"/>
                  <a:ea typeface="Maven Pro"/>
                  <a:cs typeface="Maven Pro"/>
                  <a:sym typeface="Maven Pro"/>
                </a:rPr>
                <a:t>CHAIN</a:t>
              </a:r>
              <a:endParaRPr sz="1400" b="0" i="0" u="none" strike="noStrike" cap="none">
                <a:solidFill>
                  <a:srgbClr val="000000"/>
                </a:solidFill>
                <a:latin typeface="Arial"/>
                <a:ea typeface="Arial"/>
                <a:cs typeface="Arial"/>
                <a:sym typeface="Arial"/>
              </a:endParaRPr>
            </a:p>
          </p:txBody>
        </p:sp>
        <p:sp>
          <p:nvSpPr>
            <p:cNvPr id="344" name="Google Shape;344;g3771156a1af_0_0"/>
            <p:cNvSpPr/>
            <p:nvPr/>
          </p:nvSpPr>
          <p:spPr>
            <a:xfrm>
              <a:off x="6435724" y="2229605"/>
              <a:ext cx="2374073" cy="527117"/>
            </a:xfrm>
            <a:custGeom>
              <a:avLst/>
              <a:gdLst/>
              <a:ahLst/>
              <a:cxnLst/>
              <a:rect l="l" t="t" r="r" b="b"/>
              <a:pathLst>
                <a:path w="2374073" h="527117" extrusionOk="0">
                  <a:moveTo>
                    <a:pt x="0" y="0"/>
                  </a:moveTo>
                  <a:lnTo>
                    <a:pt x="2374073" y="0"/>
                  </a:lnTo>
                  <a:lnTo>
                    <a:pt x="2374073" y="527117"/>
                  </a:lnTo>
                  <a:lnTo>
                    <a:pt x="0" y="527117"/>
                  </a:lnTo>
                  <a:lnTo>
                    <a:pt x="0" y="0"/>
                  </a:lnTo>
                  <a:close/>
                </a:path>
              </a:pathLst>
            </a:custGeom>
            <a:blipFill rotWithShape="1">
              <a:blip r:embed="rId4">
                <a:alphaModFix/>
              </a:blip>
              <a:stretch>
                <a:fillRect l="-5959" t="-54429" r="-13498" b="-54439"/>
              </a:stretch>
            </a:blipFill>
            <a:ln>
              <a:noFill/>
            </a:ln>
          </p:spPr>
        </p:sp>
        <p:sp>
          <p:nvSpPr>
            <p:cNvPr id="345" name="Google Shape;345;g3771156a1af_0_0"/>
            <p:cNvSpPr/>
            <p:nvPr/>
          </p:nvSpPr>
          <p:spPr>
            <a:xfrm>
              <a:off x="3758829" y="2156704"/>
              <a:ext cx="2153341" cy="672919"/>
            </a:xfrm>
            <a:custGeom>
              <a:avLst/>
              <a:gdLst/>
              <a:ahLst/>
              <a:cxnLst/>
              <a:rect l="l" t="t" r="r" b="b"/>
              <a:pathLst>
                <a:path w="2153341" h="672919" extrusionOk="0">
                  <a:moveTo>
                    <a:pt x="0" y="0"/>
                  </a:moveTo>
                  <a:lnTo>
                    <a:pt x="2153342" y="0"/>
                  </a:lnTo>
                  <a:lnTo>
                    <a:pt x="2153342" y="672919"/>
                  </a:lnTo>
                  <a:lnTo>
                    <a:pt x="0" y="672919"/>
                  </a:lnTo>
                  <a:lnTo>
                    <a:pt x="0" y="0"/>
                  </a:lnTo>
                  <a:close/>
                </a:path>
              </a:pathLst>
            </a:custGeom>
            <a:blipFill rotWithShape="1">
              <a:blip r:embed="rId5">
                <a:alphaModFix/>
              </a:blip>
              <a:stretch>
                <a:fillRect/>
              </a:stretch>
            </a:blipFill>
            <a:ln>
              <a:noFill/>
            </a:ln>
          </p:spPr>
        </p:sp>
        <p:sp>
          <p:nvSpPr>
            <p:cNvPr id="346" name="Google Shape;346;g3771156a1af_0_0"/>
            <p:cNvSpPr/>
            <p:nvPr/>
          </p:nvSpPr>
          <p:spPr>
            <a:xfrm>
              <a:off x="890170" y="2261967"/>
              <a:ext cx="2340509" cy="462393"/>
            </a:xfrm>
            <a:custGeom>
              <a:avLst/>
              <a:gdLst/>
              <a:ahLst/>
              <a:cxnLst/>
              <a:rect l="l" t="t" r="r" b="b"/>
              <a:pathLst>
                <a:path w="2340509" h="462393" extrusionOk="0">
                  <a:moveTo>
                    <a:pt x="0" y="0"/>
                  </a:moveTo>
                  <a:lnTo>
                    <a:pt x="2340509" y="0"/>
                  </a:lnTo>
                  <a:lnTo>
                    <a:pt x="2340509" y="462393"/>
                  </a:lnTo>
                  <a:lnTo>
                    <a:pt x="0" y="462393"/>
                  </a:lnTo>
                  <a:lnTo>
                    <a:pt x="0" y="0"/>
                  </a:lnTo>
                  <a:close/>
                </a:path>
              </a:pathLst>
            </a:custGeom>
            <a:blipFill rotWithShape="1">
              <a:blip r:embed="rId6">
                <a:alphaModFix/>
              </a:blip>
              <a:stretch>
                <a:fillRect/>
              </a:stretch>
            </a:blipFill>
            <a:ln>
              <a:noFill/>
            </a:ln>
          </p:spPr>
        </p:sp>
        <p:sp>
          <p:nvSpPr>
            <p:cNvPr id="347" name="Google Shape;347;g3771156a1af_0_0"/>
            <p:cNvSpPr txBox="1"/>
            <p:nvPr/>
          </p:nvSpPr>
          <p:spPr>
            <a:xfrm>
              <a:off x="333292" y="1115841"/>
              <a:ext cx="1443600" cy="581100"/>
            </a:xfrm>
            <a:prstGeom prst="rect">
              <a:avLst/>
            </a:prstGeom>
            <a:noFill/>
            <a:ln>
              <a:noFill/>
            </a:ln>
          </p:spPr>
          <p:txBody>
            <a:bodyPr spcFirstLastPara="1" wrap="square" lIns="0" tIns="0" rIns="0" bIns="0" anchor="t" anchorCtr="0">
              <a:spAutoFit/>
            </a:bodyPr>
            <a:lstStyle/>
            <a:p>
              <a:pPr marL="0" marR="0" lvl="0" indent="0" algn="ctr" rtl="0">
                <a:lnSpc>
                  <a:spcPct val="117601"/>
                </a:lnSpc>
                <a:spcBef>
                  <a:spcPts val="0"/>
                </a:spcBef>
                <a:spcAft>
                  <a:spcPts val="0"/>
                </a:spcAft>
                <a:buClr>
                  <a:srgbClr val="000000"/>
                </a:buClr>
                <a:buSzPts val="1301"/>
                <a:buFont typeface="Arial"/>
                <a:buNone/>
              </a:pPr>
              <a:r>
                <a:rPr lang="en-US" sz="1301" b="0" i="0" u="none" strike="noStrike" cap="none">
                  <a:solidFill>
                    <a:srgbClr val="201747"/>
                  </a:solidFill>
                  <a:latin typeface="Maven Pro"/>
                  <a:ea typeface="Maven Pro"/>
                  <a:cs typeface="Maven Pro"/>
                  <a:sym typeface="Maven Pro"/>
                </a:rPr>
                <a:t>CONSULTING</a:t>
              </a:r>
              <a:endParaRPr sz="1400" b="0" i="0" u="none" strike="noStrike" cap="none">
                <a:solidFill>
                  <a:srgbClr val="000000"/>
                </a:solidFill>
                <a:latin typeface="Arial"/>
                <a:ea typeface="Arial"/>
                <a:cs typeface="Arial"/>
                <a:sym typeface="Arial"/>
              </a:endParaRPr>
            </a:p>
            <a:p>
              <a:pPr marL="0" marR="0" lvl="0" indent="0" algn="ctr" rtl="0">
                <a:lnSpc>
                  <a:spcPct val="117601"/>
                </a:lnSpc>
                <a:spcBef>
                  <a:spcPts val="0"/>
                </a:spcBef>
                <a:spcAft>
                  <a:spcPts val="0"/>
                </a:spcAft>
                <a:buClr>
                  <a:srgbClr val="000000"/>
                </a:buClr>
                <a:buSzPts val="1301"/>
                <a:buFont typeface="Arial"/>
                <a:buNone/>
              </a:pPr>
              <a:r>
                <a:rPr lang="en-US" sz="1301" b="0" i="0" u="none" strike="noStrike" cap="none">
                  <a:solidFill>
                    <a:srgbClr val="201747"/>
                  </a:solidFill>
                  <a:latin typeface="Maven Pro"/>
                  <a:ea typeface="Maven Pro"/>
                  <a:cs typeface="Maven Pro"/>
                  <a:sym typeface="Maven Pro"/>
                </a:rPr>
                <a:t>STRATEGY</a:t>
              </a:r>
              <a:endParaRPr sz="1400" b="0" i="0" u="none" strike="noStrike" cap="none">
                <a:solidFill>
                  <a:srgbClr val="000000"/>
                </a:solidFill>
                <a:latin typeface="Arial"/>
                <a:ea typeface="Arial"/>
                <a:cs typeface="Arial"/>
                <a:sym typeface="Arial"/>
              </a:endParaRPr>
            </a:p>
          </p:txBody>
        </p:sp>
        <p:sp>
          <p:nvSpPr>
            <p:cNvPr id="348" name="Google Shape;348;g3771156a1af_0_0"/>
            <p:cNvSpPr/>
            <p:nvPr/>
          </p:nvSpPr>
          <p:spPr>
            <a:xfrm>
              <a:off x="0" y="0"/>
              <a:ext cx="2110314" cy="933591"/>
            </a:xfrm>
            <a:custGeom>
              <a:avLst/>
              <a:gdLst/>
              <a:ahLst/>
              <a:cxnLst/>
              <a:rect l="l" t="t" r="r" b="b"/>
              <a:pathLst>
                <a:path w="2110314" h="933591" extrusionOk="0">
                  <a:moveTo>
                    <a:pt x="0" y="0"/>
                  </a:moveTo>
                  <a:lnTo>
                    <a:pt x="2110314" y="0"/>
                  </a:lnTo>
                  <a:lnTo>
                    <a:pt x="2110314" y="933591"/>
                  </a:lnTo>
                  <a:lnTo>
                    <a:pt x="0" y="933591"/>
                  </a:lnTo>
                  <a:lnTo>
                    <a:pt x="0" y="0"/>
                  </a:lnTo>
                  <a:close/>
                </a:path>
              </a:pathLst>
            </a:custGeom>
            <a:blipFill rotWithShape="1">
              <a:blip r:embed="rId7">
                <a:alphaModFix/>
              </a:blip>
              <a:stretch>
                <a:fillRect l="-32549" t="-134613" r="-32549" b="-138535"/>
              </a:stretch>
            </a:blipFill>
            <a:ln>
              <a:noFill/>
            </a:ln>
          </p:spPr>
        </p:sp>
        <p:sp>
          <p:nvSpPr>
            <p:cNvPr id="349" name="Google Shape;349;g3771156a1af_0_0"/>
            <p:cNvSpPr txBox="1"/>
            <p:nvPr/>
          </p:nvSpPr>
          <p:spPr>
            <a:xfrm>
              <a:off x="3090173" y="1115841"/>
              <a:ext cx="1077900" cy="581100"/>
            </a:xfrm>
            <a:prstGeom prst="rect">
              <a:avLst/>
            </a:prstGeom>
            <a:noFill/>
            <a:ln>
              <a:noFill/>
            </a:ln>
          </p:spPr>
          <p:txBody>
            <a:bodyPr spcFirstLastPara="1" wrap="square" lIns="0" tIns="0" rIns="0" bIns="0" anchor="t" anchorCtr="0">
              <a:spAutoFit/>
            </a:bodyPr>
            <a:lstStyle/>
            <a:p>
              <a:pPr marL="0" marR="0" lvl="0" indent="0" algn="ctr" rtl="0">
                <a:lnSpc>
                  <a:spcPct val="117601"/>
                </a:lnSpc>
                <a:spcBef>
                  <a:spcPts val="0"/>
                </a:spcBef>
                <a:spcAft>
                  <a:spcPts val="0"/>
                </a:spcAft>
                <a:buClr>
                  <a:srgbClr val="000000"/>
                </a:buClr>
                <a:buSzPts val="1301"/>
                <a:buFont typeface="Arial"/>
                <a:buNone/>
              </a:pPr>
              <a:r>
                <a:rPr lang="en-US" sz="1301" b="0" i="0" u="none" strike="noStrike" cap="none">
                  <a:solidFill>
                    <a:srgbClr val="201747"/>
                  </a:solidFill>
                  <a:latin typeface="Maven Pro"/>
                  <a:ea typeface="Maven Pro"/>
                  <a:cs typeface="Maven Pro"/>
                  <a:sym typeface="Maven Pro"/>
                </a:rPr>
                <a:t>BUSINESS</a:t>
              </a:r>
              <a:endParaRPr sz="1400" b="0" i="0" u="none" strike="noStrike" cap="none">
                <a:solidFill>
                  <a:srgbClr val="000000"/>
                </a:solidFill>
                <a:latin typeface="Arial"/>
                <a:ea typeface="Arial"/>
                <a:cs typeface="Arial"/>
                <a:sym typeface="Arial"/>
              </a:endParaRPr>
            </a:p>
            <a:p>
              <a:pPr marL="0" marR="0" lvl="0" indent="0" algn="ctr" rtl="0">
                <a:lnSpc>
                  <a:spcPct val="117601"/>
                </a:lnSpc>
                <a:spcBef>
                  <a:spcPts val="0"/>
                </a:spcBef>
                <a:spcAft>
                  <a:spcPts val="0"/>
                </a:spcAft>
                <a:buClr>
                  <a:srgbClr val="000000"/>
                </a:buClr>
                <a:buSzPts val="1301"/>
                <a:buFont typeface="Arial"/>
                <a:buNone/>
              </a:pPr>
              <a:r>
                <a:rPr lang="en-US" sz="1301" b="0" i="0" u="none" strike="noStrike" cap="none">
                  <a:solidFill>
                    <a:srgbClr val="201747"/>
                  </a:solidFill>
                  <a:latin typeface="Maven Pro"/>
                  <a:ea typeface="Maven Pro"/>
                  <a:cs typeface="Maven Pro"/>
                  <a:sym typeface="Maven Pro"/>
                </a:rPr>
                <a:t>AGILITY</a:t>
              </a:r>
              <a:endParaRPr sz="1400" b="0" i="0" u="none" strike="noStrike" cap="none">
                <a:solidFill>
                  <a:srgbClr val="000000"/>
                </a:solidFill>
                <a:latin typeface="Arial"/>
                <a:ea typeface="Arial"/>
                <a:cs typeface="Arial"/>
                <a:sym typeface="Arial"/>
              </a:endParaRPr>
            </a:p>
          </p:txBody>
        </p:sp>
        <p:sp>
          <p:nvSpPr>
            <p:cNvPr id="350" name="Google Shape;350;g3771156a1af_0_0"/>
            <p:cNvSpPr/>
            <p:nvPr/>
          </p:nvSpPr>
          <p:spPr>
            <a:xfrm>
              <a:off x="2574574" y="2753"/>
              <a:ext cx="2079021" cy="933591"/>
            </a:xfrm>
            <a:custGeom>
              <a:avLst/>
              <a:gdLst/>
              <a:ahLst/>
              <a:cxnLst/>
              <a:rect l="l" t="t" r="r" b="b"/>
              <a:pathLst>
                <a:path w="2079021" h="933591" extrusionOk="0">
                  <a:moveTo>
                    <a:pt x="0" y="0"/>
                  </a:moveTo>
                  <a:lnTo>
                    <a:pt x="2079021" y="0"/>
                  </a:lnTo>
                  <a:lnTo>
                    <a:pt x="2079021" y="933591"/>
                  </a:lnTo>
                  <a:lnTo>
                    <a:pt x="0" y="933591"/>
                  </a:lnTo>
                  <a:lnTo>
                    <a:pt x="0" y="0"/>
                  </a:lnTo>
                  <a:close/>
                </a:path>
              </a:pathLst>
            </a:custGeom>
            <a:blipFill rotWithShape="1">
              <a:blip r:embed="rId8">
                <a:alphaModFix/>
              </a:blip>
              <a:stretch>
                <a:fillRect l="-50036" t="-172753" r="-50036" b="-172740"/>
              </a:stretch>
            </a:blipFill>
            <a:ln>
              <a:noFill/>
            </a:ln>
          </p:spPr>
        </p:sp>
        <p:sp>
          <p:nvSpPr>
            <p:cNvPr id="351" name="Google Shape;351;g3771156a1af_0_0"/>
            <p:cNvSpPr txBox="1"/>
            <p:nvPr/>
          </p:nvSpPr>
          <p:spPr>
            <a:xfrm>
              <a:off x="5387508" y="1115841"/>
              <a:ext cx="1506600" cy="581100"/>
            </a:xfrm>
            <a:prstGeom prst="rect">
              <a:avLst/>
            </a:prstGeom>
            <a:noFill/>
            <a:ln>
              <a:noFill/>
            </a:ln>
          </p:spPr>
          <p:txBody>
            <a:bodyPr spcFirstLastPara="1" wrap="square" lIns="0" tIns="0" rIns="0" bIns="0" anchor="t" anchorCtr="0">
              <a:spAutoFit/>
            </a:bodyPr>
            <a:lstStyle/>
            <a:p>
              <a:pPr marL="0" marR="0" lvl="0" indent="0" algn="ctr" rtl="0">
                <a:lnSpc>
                  <a:spcPct val="117601"/>
                </a:lnSpc>
                <a:spcBef>
                  <a:spcPts val="0"/>
                </a:spcBef>
                <a:spcAft>
                  <a:spcPts val="0"/>
                </a:spcAft>
                <a:buClr>
                  <a:srgbClr val="000000"/>
                </a:buClr>
                <a:buSzPts val="1301"/>
                <a:buFont typeface="Arial"/>
                <a:buNone/>
              </a:pPr>
              <a:r>
                <a:rPr lang="en-US" sz="1301" b="0" i="0" u="none" strike="noStrike" cap="none">
                  <a:solidFill>
                    <a:srgbClr val="201747"/>
                  </a:solidFill>
                  <a:latin typeface="Maven Pro"/>
                  <a:ea typeface="Maven Pro"/>
                  <a:cs typeface="Maven Pro"/>
                  <a:sym typeface="Maven Pro"/>
                </a:rPr>
                <a:t>DIGITAL</a:t>
              </a:r>
              <a:endParaRPr sz="1400" b="0" i="0" u="none" strike="noStrike" cap="none">
                <a:solidFill>
                  <a:srgbClr val="000000"/>
                </a:solidFill>
                <a:latin typeface="Arial"/>
                <a:ea typeface="Arial"/>
                <a:cs typeface="Arial"/>
                <a:sym typeface="Arial"/>
              </a:endParaRPr>
            </a:p>
            <a:p>
              <a:pPr marL="0" marR="0" lvl="0" indent="0" algn="ctr" rtl="0">
                <a:lnSpc>
                  <a:spcPct val="117601"/>
                </a:lnSpc>
                <a:spcBef>
                  <a:spcPts val="0"/>
                </a:spcBef>
                <a:spcAft>
                  <a:spcPts val="0"/>
                </a:spcAft>
                <a:buClr>
                  <a:srgbClr val="000000"/>
                </a:buClr>
                <a:buSzPts val="1301"/>
                <a:buFont typeface="Arial"/>
                <a:buNone/>
              </a:pPr>
              <a:r>
                <a:rPr lang="en-US" sz="1301" b="0" i="0" u="none" strike="noStrike" cap="none">
                  <a:solidFill>
                    <a:srgbClr val="201747"/>
                  </a:solidFill>
                  <a:latin typeface="Maven Pro"/>
                  <a:ea typeface="Maven Pro"/>
                  <a:cs typeface="Maven Pro"/>
                  <a:sym typeface="Maven Pro"/>
                </a:rPr>
                <a:t>AUTOMATION</a:t>
              </a:r>
              <a:endParaRPr sz="1400" b="0" i="0" u="none" strike="noStrike" cap="none">
                <a:solidFill>
                  <a:srgbClr val="000000"/>
                </a:solidFill>
                <a:latin typeface="Arial"/>
                <a:ea typeface="Arial"/>
                <a:cs typeface="Arial"/>
                <a:sym typeface="Arial"/>
              </a:endParaRPr>
            </a:p>
          </p:txBody>
        </p:sp>
        <p:sp>
          <p:nvSpPr>
            <p:cNvPr id="352" name="Google Shape;352;g3771156a1af_0_0"/>
            <p:cNvSpPr/>
            <p:nvPr/>
          </p:nvSpPr>
          <p:spPr>
            <a:xfrm>
              <a:off x="5117855" y="190296"/>
              <a:ext cx="2045849" cy="528965"/>
            </a:xfrm>
            <a:custGeom>
              <a:avLst/>
              <a:gdLst/>
              <a:ahLst/>
              <a:cxnLst/>
              <a:rect l="l" t="t" r="r" b="b"/>
              <a:pathLst>
                <a:path w="2045849" h="528965" extrusionOk="0">
                  <a:moveTo>
                    <a:pt x="0" y="0"/>
                  </a:moveTo>
                  <a:lnTo>
                    <a:pt x="2045849" y="0"/>
                  </a:lnTo>
                  <a:lnTo>
                    <a:pt x="2045849" y="528964"/>
                  </a:lnTo>
                  <a:lnTo>
                    <a:pt x="0" y="528964"/>
                  </a:lnTo>
                  <a:lnTo>
                    <a:pt x="0" y="0"/>
                  </a:lnTo>
                  <a:close/>
                </a:path>
              </a:pathLst>
            </a:custGeom>
            <a:blipFill rotWithShape="1">
              <a:blip r:embed="rId9">
                <a:alphaModFix/>
              </a:blip>
              <a:stretch>
                <a:fillRect/>
              </a:stretch>
            </a:blipFill>
            <a:ln>
              <a:noFill/>
            </a:ln>
          </p:spPr>
        </p:sp>
        <p:sp>
          <p:nvSpPr>
            <p:cNvPr id="353" name="Google Shape;353;g3771156a1af_0_0"/>
            <p:cNvSpPr txBox="1"/>
            <p:nvPr/>
          </p:nvSpPr>
          <p:spPr>
            <a:xfrm>
              <a:off x="7877660" y="1115841"/>
              <a:ext cx="1572600" cy="581100"/>
            </a:xfrm>
            <a:prstGeom prst="rect">
              <a:avLst/>
            </a:prstGeom>
            <a:noFill/>
            <a:ln>
              <a:noFill/>
            </a:ln>
          </p:spPr>
          <p:txBody>
            <a:bodyPr spcFirstLastPara="1" wrap="square" lIns="0" tIns="0" rIns="0" bIns="0" anchor="t" anchorCtr="0">
              <a:spAutoFit/>
            </a:bodyPr>
            <a:lstStyle/>
            <a:p>
              <a:pPr marL="0" marR="0" lvl="0" indent="0" algn="ctr" rtl="0">
                <a:lnSpc>
                  <a:spcPct val="117601"/>
                </a:lnSpc>
                <a:spcBef>
                  <a:spcPts val="0"/>
                </a:spcBef>
                <a:spcAft>
                  <a:spcPts val="0"/>
                </a:spcAft>
                <a:buClr>
                  <a:srgbClr val="000000"/>
                </a:buClr>
                <a:buSzPts val="1301"/>
                <a:buFont typeface="Arial"/>
                <a:buNone/>
              </a:pPr>
              <a:r>
                <a:rPr lang="en-US" sz="1301" b="0" i="0" u="none" strike="noStrike" cap="none">
                  <a:solidFill>
                    <a:srgbClr val="201747"/>
                  </a:solidFill>
                  <a:latin typeface="Maven Pro"/>
                  <a:ea typeface="Maven Pro"/>
                  <a:cs typeface="Maven Pro"/>
                  <a:sym typeface="Maven Pro"/>
                </a:rPr>
                <a:t>DATA</a:t>
              </a:r>
              <a:endParaRPr sz="1400" b="0" i="0" u="none" strike="noStrike" cap="none">
                <a:solidFill>
                  <a:srgbClr val="000000"/>
                </a:solidFill>
                <a:latin typeface="Arial"/>
                <a:ea typeface="Arial"/>
                <a:cs typeface="Arial"/>
                <a:sym typeface="Arial"/>
              </a:endParaRPr>
            </a:p>
            <a:p>
              <a:pPr marL="0" marR="0" lvl="0" indent="0" algn="ctr" rtl="0">
                <a:lnSpc>
                  <a:spcPct val="117601"/>
                </a:lnSpc>
                <a:spcBef>
                  <a:spcPts val="0"/>
                </a:spcBef>
                <a:spcAft>
                  <a:spcPts val="0"/>
                </a:spcAft>
                <a:buClr>
                  <a:srgbClr val="000000"/>
                </a:buClr>
                <a:buSzPts val="1301"/>
                <a:buFont typeface="Arial"/>
                <a:buNone/>
              </a:pPr>
              <a:r>
                <a:rPr lang="en-US" sz="1301" b="0" i="0" u="none" strike="noStrike" cap="none">
                  <a:solidFill>
                    <a:srgbClr val="201747"/>
                  </a:solidFill>
                  <a:latin typeface="Maven Pro"/>
                  <a:ea typeface="Maven Pro"/>
                  <a:cs typeface="Maven Pro"/>
                  <a:sym typeface="Maven Pro"/>
                </a:rPr>
                <a:t>INTELLIGENCE</a:t>
              </a:r>
              <a:endParaRPr sz="1400" b="0" i="0" u="none" strike="noStrike" cap="none">
                <a:solidFill>
                  <a:srgbClr val="000000"/>
                </a:solidFill>
                <a:latin typeface="Arial"/>
                <a:ea typeface="Arial"/>
                <a:cs typeface="Arial"/>
                <a:sym typeface="Arial"/>
              </a:endParaRPr>
            </a:p>
          </p:txBody>
        </p:sp>
        <p:sp>
          <p:nvSpPr>
            <p:cNvPr id="354" name="Google Shape;354;g3771156a1af_0_0"/>
            <p:cNvSpPr/>
            <p:nvPr/>
          </p:nvSpPr>
          <p:spPr>
            <a:xfrm>
              <a:off x="7627964" y="190296"/>
              <a:ext cx="2072003" cy="528965"/>
            </a:xfrm>
            <a:custGeom>
              <a:avLst/>
              <a:gdLst/>
              <a:ahLst/>
              <a:cxnLst/>
              <a:rect l="l" t="t" r="r" b="b"/>
              <a:pathLst>
                <a:path w="2072003" h="528965" extrusionOk="0">
                  <a:moveTo>
                    <a:pt x="0" y="0"/>
                  </a:moveTo>
                  <a:lnTo>
                    <a:pt x="2072003" y="0"/>
                  </a:lnTo>
                  <a:lnTo>
                    <a:pt x="2072003" y="528964"/>
                  </a:lnTo>
                  <a:lnTo>
                    <a:pt x="0" y="528964"/>
                  </a:lnTo>
                  <a:lnTo>
                    <a:pt x="0" y="0"/>
                  </a:lnTo>
                  <a:close/>
                </a:path>
              </a:pathLst>
            </a:custGeom>
            <a:blipFill rotWithShape="1">
              <a:blip r:embed="rId10">
                <a:alphaModFix/>
              </a:blip>
              <a:stretch>
                <a:fillRect l="-2599" t="-77168" r="-2599" b="-77168"/>
              </a:stretch>
            </a:blipFill>
            <a:ln>
              <a:noFill/>
            </a:ln>
          </p:spPr>
        </p:sp>
      </p:grpSp>
      <p:pic>
        <p:nvPicPr>
          <p:cNvPr id="355" name="Google Shape;355;g3771156a1af_0_0" title="DigitalBot_integral_horizontal_rgb.png"/>
          <p:cNvPicPr preferRelativeResize="0"/>
          <p:nvPr/>
        </p:nvPicPr>
        <p:blipFill>
          <a:blip r:embed="rId11">
            <a:alphaModFix/>
          </a:blip>
          <a:stretch>
            <a:fillRect/>
          </a:stretch>
        </p:blipFill>
        <p:spPr>
          <a:xfrm>
            <a:off x="10116213" y="4064076"/>
            <a:ext cx="4394184" cy="1317400"/>
          </a:xfrm>
          <a:prstGeom prst="rect">
            <a:avLst/>
          </a:prstGeom>
          <a:noFill/>
          <a:ln>
            <a:noFill/>
          </a:ln>
        </p:spPr>
      </p:pic>
      <p:pic>
        <p:nvPicPr>
          <p:cNvPr id="356" name="Google Shape;356;g3771156a1af_0_0"/>
          <p:cNvPicPr preferRelativeResize="0"/>
          <p:nvPr/>
        </p:nvPicPr>
        <p:blipFill>
          <a:blip r:embed="rId12">
            <a:alphaModFix/>
          </a:blip>
          <a:stretch>
            <a:fillRect/>
          </a:stretch>
        </p:blipFill>
        <p:spPr>
          <a:xfrm>
            <a:off x="11317483" y="1195550"/>
            <a:ext cx="4971268" cy="1864226"/>
          </a:xfrm>
          <a:prstGeom prst="rect">
            <a:avLst/>
          </a:prstGeom>
          <a:noFill/>
          <a:ln>
            <a:noFill/>
          </a:ln>
        </p:spPr>
      </p:pic>
      <p:pic>
        <p:nvPicPr>
          <p:cNvPr id="357" name="Google Shape;357;g3771156a1af_0_0" title="DIGITALBOT_TECNOLOGIA_DA_INFORMACAO_LTDA_BR_Portuguese_2025_Certification_Badge.png"/>
          <p:cNvPicPr preferRelativeResize="0"/>
          <p:nvPr/>
        </p:nvPicPr>
        <p:blipFill>
          <a:blip r:embed="rId13">
            <a:alphaModFix/>
          </a:blip>
          <a:stretch>
            <a:fillRect/>
          </a:stretch>
        </p:blipFill>
        <p:spPr>
          <a:xfrm>
            <a:off x="16426750" y="0"/>
            <a:ext cx="1050575" cy="14858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5"/>
        <p:cNvGrpSpPr/>
        <p:nvPr/>
      </p:nvGrpSpPr>
      <p:grpSpPr>
        <a:xfrm>
          <a:off x="0" y="0"/>
          <a:ext cx="0" cy="0"/>
          <a:chOff x="0" y="0"/>
          <a:chExt cx="0" cy="0"/>
        </a:xfrm>
      </p:grpSpPr>
      <p:grpSp>
        <p:nvGrpSpPr>
          <p:cNvPr id="366" name="Google Shape;366;g39ce4e9a289_0_0"/>
          <p:cNvGrpSpPr/>
          <p:nvPr/>
        </p:nvGrpSpPr>
        <p:grpSpPr>
          <a:xfrm>
            <a:off x="5193627" y="6495213"/>
            <a:ext cx="3674459" cy="3101435"/>
            <a:chOff x="0" y="0"/>
            <a:chExt cx="4899279" cy="4135247"/>
          </a:xfrm>
        </p:grpSpPr>
        <p:sp>
          <p:nvSpPr>
            <p:cNvPr id="367" name="Google Shape;367;g39ce4e9a289_0_0"/>
            <p:cNvSpPr/>
            <p:nvPr/>
          </p:nvSpPr>
          <p:spPr>
            <a:xfrm>
              <a:off x="0" y="0"/>
              <a:ext cx="4899279" cy="4135247"/>
            </a:xfrm>
            <a:custGeom>
              <a:avLst/>
              <a:gdLst/>
              <a:ahLst/>
              <a:cxnLst/>
              <a:rect l="l" t="t" r="r" b="b"/>
              <a:pathLst>
                <a:path w="4899279" h="4135247" extrusionOk="0">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g39ce4e9a289_0_0"/>
            <p:cNvSpPr/>
            <p:nvPr/>
          </p:nvSpPr>
          <p:spPr>
            <a:xfrm>
              <a:off x="1836811" y="1166120"/>
              <a:ext cx="953897" cy="234188"/>
            </a:xfrm>
            <a:custGeom>
              <a:avLst/>
              <a:gdLst/>
              <a:ahLst/>
              <a:cxnLst/>
              <a:rect l="l" t="t" r="r" b="b"/>
              <a:pathLst>
                <a:path w="953897" h="234188" extrusionOk="0">
                  <a:moveTo>
                    <a:pt x="0" y="0"/>
                  </a:moveTo>
                  <a:lnTo>
                    <a:pt x="953897" y="0"/>
                  </a:lnTo>
                  <a:lnTo>
                    <a:pt x="953897" y="234188"/>
                  </a:lnTo>
                  <a:lnTo>
                    <a:pt x="0" y="234188"/>
                  </a:lnTo>
                  <a:lnTo>
                    <a:pt x="0" y="0"/>
                  </a:lnTo>
                  <a:close/>
                </a:path>
              </a:pathLst>
            </a:custGeom>
            <a:solidFill>
              <a:srgbClr val="F3F3F3"/>
            </a:solidFill>
            <a:ln>
              <a:noFill/>
            </a:ln>
          </p:spPr>
        </p:sp>
        <p:sp>
          <p:nvSpPr>
            <p:cNvPr id="369" name="Google Shape;369;g39ce4e9a289_0_0"/>
            <p:cNvSpPr/>
            <p:nvPr/>
          </p:nvSpPr>
          <p:spPr>
            <a:xfrm>
              <a:off x="447568" y="1014248"/>
              <a:ext cx="953897" cy="345821"/>
            </a:xfrm>
            <a:custGeom>
              <a:avLst/>
              <a:gdLst/>
              <a:ahLst/>
              <a:cxnLst/>
              <a:rect l="l" t="t" r="r" b="b"/>
              <a:pathLst>
                <a:path w="953897" h="345821" extrusionOk="0">
                  <a:moveTo>
                    <a:pt x="0" y="0"/>
                  </a:moveTo>
                  <a:lnTo>
                    <a:pt x="953897" y="0"/>
                  </a:lnTo>
                  <a:lnTo>
                    <a:pt x="953897" y="345821"/>
                  </a:lnTo>
                  <a:lnTo>
                    <a:pt x="0" y="345821"/>
                  </a:lnTo>
                  <a:lnTo>
                    <a:pt x="0" y="0"/>
                  </a:lnTo>
                  <a:close/>
                </a:path>
              </a:pathLst>
            </a:custGeom>
            <a:solidFill>
              <a:srgbClr val="F3F3F3"/>
            </a:solidFill>
            <a:ln>
              <a:noFill/>
            </a:ln>
          </p:spPr>
        </p:sp>
        <p:sp>
          <p:nvSpPr>
            <p:cNvPr id="370" name="Google Shape;370;g39ce4e9a289_0_0"/>
            <p:cNvSpPr/>
            <p:nvPr/>
          </p:nvSpPr>
          <p:spPr>
            <a:xfrm>
              <a:off x="530547" y="3281517"/>
              <a:ext cx="534670" cy="195707"/>
            </a:xfrm>
            <a:custGeom>
              <a:avLst/>
              <a:gdLst/>
              <a:ahLst/>
              <a:cxnLst/>
              <a:rect l="l" t="t" r="r" b="b"/>
              <a:pathLst>
                <a:path w="534670" h="195707" extrusionOk="0">
                  <a:moveTo>
                    <a:pt x="0" y="0"/>
                  </a:moveTo>
                  <a:lnTo>
                    <a:pt x="534670" y="0"/>
                  </a:lnTo>
                  <a:lnTo>
                    <a:pt x="534670" y="195707"/>
                  </a:lnTo>
                  <a:lnTo>
                    <a:pt x="0" y="195707"/>
                  </a:lnTo>
                  <a:lnTo>
                    <a:pt x="0" y="0"/>
                  </a:lnTo>
                  <a:close/>
                </a:path>
              </a:pathLst>
            </a:custGeom>
            <a:solidFill>
              <a:srgbClr val="F3F3F3"/>
            </a:solidFill>
            <a:ln>
              <a:noFill/>
            </a:ln>
          </p:spPr>
        </p:sp>
        <p:sp>
          <p:nvSpPr>
            <p:cNvPr id="371" name="Google Shape;371;g39ce4e9a289_0_0"/>
            <p:cNvSpPr/>
            <p:nvPr/>
          </p:nvSpPr>
          <p:spPr>
            <a:xfrm>
              <a:off x="2357293" y="1790296"/>
              <a:ext cx="364871" cy="364871"/>
            </a:xfrm>
            <a:custGeom>
              <a:avLst/>
              <a:gdLst/>
              <a:ahLst/>
              <a:cxnLst/>
              <a:rect l="l" t="t" r="r" b="b"/>
              <a:pathLst>
                <a:path w="364871" h="364871" extrusionOk="0">
                  <a:moveTo>
                    <a:pt x="0" y="0"/>
                  </a:moveTo>
                  <a:lnTo>
                    <a:pt x="364871" y="0"/>
                  </a:lnTo>
                  <a:lnTo>
                    <a:pt x="364871" y="364871"/>
                  </a:lnTo>
                  <a:lnTo>
                    <a:pt x="0" y="364871"/>
                  </a:lnTo>
                  <a:lnTo>
                    <a:pt x="0" y="0"/>
                  </a:lnTo>
                  <a:close/>
                </a:path>
              </a:pathLst>
            </a:custGeom>
            <a:solidFill>
              <a:srgbClr val="F3F3F3"/>
            </a:solidFill>
            <a:ln>
              <a:noFill/>
            </a:ln>
          </p:spPr>
        </p:sp>
        <p:sp>
          <p:nvSpPr>
            <p:cNvPr id="372" name="Google Shape;372;g39ce4e9a289_0_0"/>
            <p:cNvSpPr/>
            <p:nvPr/>
          </p:nvSpPr>
          <p:spPr>
            <a:xfrm>
              <a:off x="1348493" y="3235917"/>
              <a:ext cx="587121" cy="294005"/>
            </a:xfrm>
            <a:custGeom>
              <a:avLst/>
              <a:gdLst/>
              <a:ahLst/>
              <a:cxnLst/>
              <a:rect l="l" t="t" r="r" b="b"/>
              <a:pathLst>
                <a:path w="587121" h="294005" extrusionOk="0">
                  <a:moveTo>
                    <a:pt x="0" y="0"/>
                  </a:moveTo>
                  <a:lnTo>
                    <a:pt x="587121" y="0"/>
                  </a:lnTo>
                  <a:lnTo>
                    <a:pt x="587121" y="294005"/>
                  </a:lnTo>
                  <a:lnTo>
                    <a:pt x="0" y="294005"/>
                  </a:lnTo>
                  <a:lnTo>
                    <a:pt x="0" y="0"/>
                  </a:lnTo>
                  <a:close/>
                </a:path>
              </a:pathLst>
            </a:custGeom>
            <a:solidFill>
              <a:srgbClr val="F3F3F3"/>
            </a:solidFill>
            <a:ln>
              <a:noFill/>
            </a:ln>
          </p:spPr>
        </p:sp>
        <p:sp>
          <p:nvSpPr>
            <p:cNvPr id="373" name="Google Shape;373;g39ce4e9a289_0_0"/>
            <p:cNvSpPr/>
            <p:nvPr/>
          </p:nvSpPr>
          <p:spPr>
            <a:xfrm>
              <a:off x="1305733" y="1764869"/>
              <a:ext cx="861568" cy="415798"/>
            </a:xfrm>
            <a:custGeom>
              <a:avLst/>
              <a:gdLst/>
              <a:ahLst/>
              <a:cxnLst/>
              <a:rect l="l" t="t" r="r" b="b"/>
              <a:pathLst>
                <a:path w="861568" h="415798" extrusionOk="0">
                  <a:moveTo>
                    <a:pt x="0" y="0"/>
                  </a:moveTo>
                  <a:lnTo>
                    <a:pt x="861568" y="0"/>
                  </a:lnTo>
                  <a:lnTo>
                    <a:pt x="861568" y="415798"/>
                  </a:lnTo>
                  <a:lnTo>
                    <a:pt x="0" y="415798"/>
                  </a:lnTo>
                  <a:lnTo>
                    <a:pt x="0" y="0"/>
                  </a:lnTo>
                  <a:close/>
                </a:path>
              </a:pathLst>
            </a:custGeom>
            <a:solidFill>
              <a:srgbClr val="F3F3F3"/>
            </a:solidFill>
            <a:ln>
              <a:noFill/>
            </a:ln>
          </p:spPr>
        </p:sp>
        <p:sp>
          <p:nvSpPr>
            <p:cNvPr id="374" name="Google Shape;374;g39ce4e9a289_0_0"/>
            <p:cNvSpPr/>
            <p:nvPr/>
          </p:nvSpPr>
          <p:spPr>
            <a:xfrm>
              <a:off x="2235109" y="3132181"/>
              <a:ext cx="873760" cy="410718"/>
            </a:xfrm>
            <a:custGeom>
              <a:avLst/>
              <a:gdLst/>
              <a:ahLst/>
              <a:cxnLst/>
              <a:rect l="l" t="t" r="r" b="b"/>
              <a:pathLst>
                <a:path w="873760" h="410718" extrusionOk="0">
                  <a:moveTo>
                    <a:pt x="0" y="0"/>
                  </a:moveTo>
                  <a:lnTo>
                    <a:pt x="873760" y="0"/>
                  </a:lnTo>
                  <a:lnTo>
                    <a:pt x="873760" y="410718"/>
                  </a:lnTo>
                  <a:lnTo>
                    <a:pt x="0" y="410718"/>
                  </a:lnTo>
                  <a:lnTo>
                    <a:pt x="0" y="0"/>
                  </a:lnTo>
                  <a:close/>
                </a:path>
              </a:pathLst>
            </a:custGeom>
            <a:solidFill>
              <a:srgbClr val="F3F3F3"/>
            </a:solidFill>
            <a:ln>
              <a:noFill/>
            </a:ln>
          </p:spPr>
        </p:sp>
        <p:sp>
          <p:nvSpPr>
            <p:cNvPr id="375" name="Google Shape;375;g39ce4e9a289_0_0"/>
            <p:cNvSpPr/>
            <p:nvPr/>
          </p:nvSpPr>
          <p:spPr>
            <a:xfrm>
              <a:off x="3307501" y="2996912"/>
              <a:ext cx="587121" cy="713359"/>
            </a:xfrm>
            <a:custGeom>
              <a:avLst/>
              <a:gdLst/>
              <a:ahLst/>
              <a:cxnLst/>
              <a:rect l="l" t="t" r="r" b="b"/>
              <a:pathLst>
                <a:path w="587121" h="713359" extrusionOk="0">
                  <a:moveTo>
                    <a:pt x="0" y="0"/>
                  </a:moveTo>
                  <a:lnTo>
                    <a:pt x="587121" y="0"/>
                  </a:lnTo>
                  <a:lnTo>
                    <a:pt x="587121" y="713359"/>
                  </a:lnTo>
                  <a:lnTo>
                    <a:pt x="0" y="713359"/>
                  </a:lnTo>
                  <a:lnTo>
                    <a:pt x="0" y="0"/>
                  </a:lnTo>
                  <a:close/>
                </a:path>
              </a:pathLst>
            </a:custGeom>
            <a:solidFill>
              <a:srgbClr val="F3F3F3"/>
            </a:solidFill>
            <a:ln>
              <a:noFill/>
            </a:ln>
          </p:spPr>
        </p:sp>
        <p:sp>
          <p:nvSpPr>
            <p:cNvPr id="376" name="Google Shape;376;g39ce4e9a289_0_0"/>
            <p:cNvSpPr/>
            <p:nvPr/>
          </p:nvSpPr>
          <p:spPr>
            <a:xfrm>
              <a:off x="500565" y="2513963"/>
              <a:ext cx="693293" cy="382905"/>
            </a:xfrm>
            <a:custGeom>
              <a:avLst/>
              <a:gdLst/>
              <a:ahLst/>
              <a:cxnLst/>
              <a:rect l="l" t="t" r="r" b="b"/>
              <a:pathLst>
                <a:path w="693293" h="382905" extrusionOk="0">
                  <a:moveTo>
                    <a:pt x="0" y="0"/>
                  </a:moveTo>
                  <a:lnTo>
                    <a:pt x="693293" y="0"/>
                  </a:lnTo>
                  <a:lnTo>
                    <a:pt x="693293" y="382905"/>
                  </a:lnTo>
                  <a:lnTo>
                    <a:pt x="0" y="382905"/>
                  </a:lnTo>
                  <a:lnTo>
                    <a:pt x="0" y="0"/>
                  </a:lnTo>
                  <a:close/>
                </a:path>
              </a:pathLst>
            </a:custGeom>
            <a:solidFill>
              <a:srgbClr val="F3F3F3"/>
            </a:solidFill>
            <a:ln>
              <a:noFill/>
            </a:ln>
          </p:spPr>
        </p:sp>
        <p:sp>
          <p:nvSpPr>
            <p:cNvPr id="377" name="Google Shape;377;g39ce4e9a289_0_0"/>
            <p:cNvSpPr/>
            <p:nvPr/>
          </p:nvSpPr>
          <p:spPr>
            <a:xfrm>
              <a:off x="579944" y="1719400"/>
              <a:ext cx="507238" cy="506730"/>
            </a:xfrm>
            <a:custGeom>
              <a:avLst/>
              <a:gdLst/>
              <a:ahLst/>
              <a:cxnLst/>
              <a:rect l="l" t="t" r="r" b="b"/>
              <a:pathLst>
                <a:path w="507238" h="506730" extrusionOk="0">
                  <a:moveTo>
                    <a:pt x="0" y="0"/>
                  </a:moveTo>
                  <a:lnTo>
                    <a:pt x="507238" y="0"/>
                  </a:lnTo>
                  <a:lnTo>
                    <a:pt x="507238" y="506730"/>
                  </a:lnTo>
                  <a:lnTo>
                    <a:pt x="0" y="506730"/>
                  </a:lnTo>
                  <a:lnTo>
                    <a:pt x="0" y="0"/>
                  </a:lnTo>
                  <a:close/>
                </a:path>
              </a:pathLst>
            </a:custGeom>
            <a:solidFill>
              <a:srgbClr val="F3F3F3"/>
            </a:solidFill>
            <a:ln>
              <a:noFill/>
            </a:ln>
          </p:spPr>
        </p:sp>
        <p:sp>
          <p:nvSpPr>
            <p:cNvPr id="378" name="Google Shape;378;g39ce4e9a289_0_0"/>
            <p:cNvSpPr/>
            <p:nvPr/>
          </p:nvSpPr>
          <p:spPr>
            <a:xfrm>
              <a:off x="2787699" y="2515267"/>
              <a:ext cx="894588" cy="289052"/>
            </a:xfrm>
            <a:custGeom>
              <a:avLst/>
              <a:gdLst/>
              <a:ahLst/>
              <a:cxnLst/>
              <a:rect l="l" t="t" r="r" b="b"/>
              <a:pathLst>
                <a:path w="894588" h="289052" extrusionOk="0">
                  <a:moveTo>
                    <a:pt x="0" y="0"/>
                  </a:moveTo>
                  <a:lnTo>
                    <a:pt x="894588" y="0"/>
                  </a:lnTo>
                  <a:lnTo>
                    <a:pt x="894588" y="289052"/>
                  </a:lnTo>
                  <a:lnTo>
                    <a:pt x="0" y="289052"/>
                  </a:lnTo>
                  <a:lnTo>
                    <a:pt x="0" y="0"/>
                  </a:lnTo>
                  <a:close/>
                </a:path>
              </a:pathLst>
            </a:custGeom>
            <a:solidFill>
              <a:srgbClr val="F3F3F3"/>
            </a:solidFill>
            <a:ln>
              <a:noFill/>
            </a:ln>
          </p:spPr>
        </p:sp>
        <p:sp>
          <p:nvSpPr>
            <p:cNvPr id="379" name="Google Shape;379;g39ce4e9a289_0_0"/>
            <p:cNvSpPr/>
            <p:nvPr/>
          </p:nvSpPr>
          <p:spPr>
            <a:xfrm>
              <a:off x="1513885" y="2519411"/>
              <a:ext cx="953770" cy="315468"/>
            </a:xfrm>
            <a:custGeom>
              <a:avLst/>
              <a:gdLst/>
              <a:ahLst/>
              <a:cxnLst/>
              <a:rect l="l" t="t" r="r" b="b"/>
              <a:pathLst>
                <a:path w="953770" h="315468" extrusionOk="0">
                  <a:moveTo>
                    <a:pt x="0" y="0"/>
                  </a:moveTo>
                  <a:lnTo>
                    <a:pt x="953770" y="0"/>
                  </a:lnTo>
                  <a:lnTo>
                    <a:pt x="953770" y="315468"/>
                  </a:lnTo>
                  <a:lnTo>
                    <a:pt x="0" y="315468"/>
                  </a:lnTo>
                  <a:lnTo>
                    <a:pt x="0" y="0"/>
                  </a:lnTo>
                  <a:close/>
                </a:path>
              </a:pathLst>
            </a:custGeom>
            <a:solidFill>
              <a:srgbClr val="F3F3F3"/>
            </a:solidFill>
            <a:ln>
              <a:noFill/>
            </a:ln>
          </p:spPr>
        </p:sp>
        <p:sp>
          <p:nvSpPr>
            <p:cNvPr id="380" name="Google Shape;380;g39ce4e9a289_0_0"/>
            <p:cNvSpPr/>
            <p:nvPr/>
          </p:nvSpPr>
          <p:spPr>
            <a:xfrm>
              <a:off x="3117085" y="1723411"/>
              <a:ext cx="815213" cy="451993"/>
            </a:xfrm>
            <a:custGeom>
              <a:avLst/>
              <a:gdLst/>
              <a:ahLst/>
              <a:cxnLst/>
              <a:rect l="l" t="t" r="r" b="b"/>
              <a:pathLst>
                <a:path w="815213" h="451993" extrusionOk="0">
                  <a:moveTo>
                    <a:pt x="0" y="0"/>
                  </a:moveTo>
                  <a:lnTo>
                    <a:pt x="815213" y="0"/>
                  </a:lnTo>
                  <a:lnTo>
                    <a:pt x="815213" y="451993"/>
                  </a:lnTo>
                  <a:lnTo>
                    <a:pt x="0" y="451993"/>
                  </a:lnTo>
                  <a:lnTo>
                    <a:pt x="0" y="0"/>
                  </a:lnTo>
                  <a:close/>
                </a:path>
              </a:pathLst>
            </a:custGeom>
            <a:solidFill>
              <a:srgbClr val="F3F3F3"/>
            </a:solidFill>
            <a:ln>
              <a:noFill/>
            </a:ln>
          </p:spPr>
        </p:sp>
        <p:sp>
          <p:nvSpPr>
            <p:cNvPr id="381" name="Google Shape;381;g39ce4e9a289_0_0"/>
            <p:cNvSpPr/>
            <p:nvPr/>
          </p:nvSpPr>
          <p:spPr>
            <a:xfrm>
              <a:off x="3058099" y="1049277"/>
              <a:ext cx="1173734" cy="479806"/>
            </a:xfrm>
            <a:custGeom>
              <a:avLst/>
              <a:gdLst/>
              <a:ahLst/>
              <a:cxnLst/>
              <a:rect l="l" t="t" r="r" b="b"/>
              <a:pathLst>
                <a:path w="1173734" h="479806" extrusionOk="0">
                  <a:moveTo>
                    <a:pt x="0" y="0"/>
                  </a:moveTo>
                  <a:lnTo>
                    <a:pt x="1173734" y="0"/>
                  </a:lnTo>
                  <a:lnTo>
                    <a:pt x="1173734" y="479806"/>
                  </a:lnTo>
                  <a:lnTo>
                    <a:pt x="0" y="479806"/>
                  </a:lnTo>
                  <a:lnTo>
                    <a:pt x="0" y="0"/>
                  </a:lnTo>
                  <a:close/>
                </a:path>
              </a:pathLst>
            </a:custGeom>
            <a:solidFill>
              <a:srgbClr val="F3F3F3"/>
            </a:solidFill>
            <a:ln>
              <a:noFill/>
            </a:ln>
          </p:spPr>
        </p:sp>
        <p:sp>
          <p:nvSpPr>
            <p:cNvPr id="382" name="Google Shape;382;g39ce4e9a289_0_0"/>
            <p:cNvSpPr/>
            <p:nvPr/>
          </p:nvSpPr>
          <p:spPr>
            <a:xfrm>
              <a:off x="3966709" y="3211712"/>
              <a:ext cx="686689" cy="335280"/>
            </a:xfrm>
            <a:custGeom>
              <a:avLst/>
              <a:gdLst/>
              <a:ahLst/>
              <a:cxnLst/>
              <a:rect l="l" t="t" r="r" b="b"/>
              <a:pathLst>
                <a:path w="686689" h="335280" extrusionOk="0">
                  <a:moveTo>
                    <a:pt x="0" y="0"/>
                  </a:moveTo>
                  <a:lnTo>
                    <a:pt x="686689" y="0"/>
                  </a:lnTo>
                  <a:lnTo>
                    <a:pt x="686689" y="335280"/>
                  </a:lnTo>
                  <a:lnTo>
                    <a:pt x="0" y="335280"/>
                  </a:lnTo>
                  <a:lnTo>
                    <a:pt x="0" y="0"/>
                  </a:lnTo>
                  <a:close/>
                </a:path>
              </a:pathLst>
            </a:custGeom>
            <a:solidFill>
              <a:srgbClr val="F3F3F3"/>
            </a:solidFill>
            <a:ln>
              <a:noFill/>
            </a:ln>
          </p:spPr>
        </p:sp>
        <p:sp>
          <p:nvSpPr>
            <p:cNvPr id="383" name="Google Shape;383;g39ce4e9a289_0_0"/>
            <p:cNvSpPr txBox="1"/>
            <p:nvPr/>
          </p:nvSpPr>
          <p:spPr>
            <a:xfrm>
              <a:off x="346465" y="212490"/>
              <a:ext cx="4145700" cy="369300"/>
            </a:xfrm>
            <a:prstGeom prst="rect">
              <a:avLst/>
            </a:prstGeom>
            <a:solidFill>
              <a:srgbClr val="F3F3F3"/>
            </a:solid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a:solidFill>
                    <a:srgbClr val="1968F0"/>
                  </a:solidFill>
                  <a:latin typeface="Maven Pro"/>
                  <a:ea typeface="Maven Pro"/>
                  <a:cs typeface="Maven Pro"/>
                  <a:sym typeface="Maven Pro"/>
                </a:rPr>
                <a:t>Outros</a:t>
              </a:r>
              <a:endParaRPr sz="1400" b="0" i="0" u="none" strike="noStrike" cap="none">
                <a:solidFill>
                  <a:srgbClr val="000000"/>
                </a:solidFill>
                <a:latin typeface="Arial"/>
                <a:ea typeface="Arial"/>
                <a:cs typeface="Arial"/>
                <a:sym typeface="Arial"/>
              </a:endParaRPr>
            </a:p>
          </p:txBody>
        </p:sp>
      </p:grpSp>
      <p:grpSp>
        <p:nvGrpSpPr>
          <p:cNvPr id="384" name="Google Shape;384;g39ce4e9a289_0_0"/>
          <p:cNvGrpSpPr/>
          <p:nvPr/>
        </p:nvGrpSpPr>
        <p:grpSpPr>
          <a:xfrm>
            <a:off x="1006300" y="2924050"/>
            <a:ext cx="3671411" cy="3101435"/>
            <a:chOff x="0" y="0"/>
            <a:chExt cx="4895215" cy="4135247"/>
          </a:xfrm>
        </p:grpSpPr>
        <p:sp>
          <p:nvSpPr>
            <p:cNvPr id="385" name="Google Shape;385;g39ce4e9a289_0_0"/>
            <p:cNvSpPr/>
            <p:nvPr/>
          </p:nvSpPr>
          <p:spPr>
            <a:xfrm>
              <a:off x="0" y="0"/>
              <a:ext cx="4895215" cy="4135247"/>
            </a:xfrm>
            <a:custGeom>
              <a:avLst/>
              <a:gdLst/>
              <a:ahLst/>
              <a:cxnLst/>
              <a:rect l="l" t="t" r="r" b="b"/>
              <a:pathLst>
                <a:path w="4895215" h="4135247" extrusionOk="0">
                  <a:moveTo>
                    <a:pt x="0" y="384302"/>
                  </a:moveTo>
                  <a:cubicBezTo>
                    <a:pt x="0" y="172085"/>
                    <a:pt x="172085" y="0"/>
                    <a:pt x="384302" y="0"/>
                  </a:cubicBezTo>
                  <a:lnTo>
                    <a:pt x="4510913" y="0"/>
                  </a:lnTo>
                  <a:cubicBezTo>
                    <a:pt x="4723130" y="0"/>
                    <a:pt x="4895215" y="172085"/>
                    <a:pt x="4895215" y="384302"/>
                  </a:cubicBezTo>
                  <a:lnTo>
                    <a:pt x="4895215" y="3750945"/>
                  </a:lnTo>
                  <a:cubicBezTo>
                    <a:pt x="4895215" y="3963162"/>
                    <a:pt x="4723130" y="4135247"/>
                    <a:pt x="4510913" y="4135247"/>
                  </a:cubicBezTo>
                  <a:lnTo>
                    <a:pt x="384302" y="4135247"/>
                  </a:lnTo>
                  <a:cubicBezTo>
                    <a:pt x="172085" y="4135247"/>
                    <a:pt x="0" y="3963162"/>
                    <a:pt x="0" y="375094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g39ce4e9a289_0_0"/>
            <p:cNvSpPr/>
            <p:nvPr/>
          </p:nvSpPr>
          <p:spPr>
            <a:xfrm>
              <a:off x="2003528" y="1161624"/>
              <a:ext cx="1078357" cy="804418"/>
            </a:xfrm>
            <a:custGeom>
              <a:avLst/>
              <a:gdLst/>
              <a:ahLst/>
              <a:cxnLst/>
              <a:rect l="l" t="t" r="r" b="b"/>
              <a:pathLst>
                <a:path w="1078357" h="804418" extrusionOk="0">
                  <a:moveTo>
                    <a:pt x="0" y="0"/>
                  </a:moveTo>
                  <a:lnTo>
                    <a:pt x="1078357" y="0"/>
                  </a:lnTo>
                  <a:lnTo>
                    <a:pt x="1078357" y="804418"/>
                  </a:lnTo>
                  <a:lnTo>
                    <a:pt x="0" y="804418"/>
                  </a:lnTo>
                  <a:lnTo>
                    <a:pt x="0" y="0"/>
                  </a:lnTo>
                  <a:close/>
                </a:path>
              </a:pathLst>
            </a:custGeom>
            <a:solidFill>
              <a:schemeClr val="lt2"/>
            </a:solidFill>
            <a:ln>
              <a:noFill/>
            </a:ln>
          </p:spPr>
        </p:sp>
        <p:sp>
          <p:nvSpPr>
            <p:cNvPr id="387" name="Google Shape;387;g39ce4e9a289_0_0"/>
            <p:cNvSpPr/>
            <p:nvPr/>
          </p:nvSpPr>
          <p:spPr>
            <a:xfrm>
              <a:off x="3642755" y="1182872"/>
              <a:ext cx="765175" cy="762000"/>
            </a:xfrm>
            <a:custGeom>
              <a:avLst/>
              <a:gdLst/>
              <a:ahLst/>
              <a:cxnLst/>
              <a:rect l="l" t="t" r="r" b="b"/>
              <a:pathLst>
                <a:path w="765175" h="762000" extrusionOk="0">
                  <a:moveTo>
                    <a:pt x="0" y="0"/>
                  </a:moveTo>
                  <a:lnTo>
                    <a:pt x="765175" y="0"/>
                  </a:lnTo>
                  <a:lnTo>
                    <a:pt x="765175" y="762000"/>
                  </a:lnTo>
                  <a:lnTo>
                    <a:pt x="0" y="762000"/>
                  </a:lnTo>
                  <a:lnTo>
                    <a:pt x="0" y="0"/>
                  </a:lnTo>
                  <a:close/>
                </a:path>
              </a:pathLst>
            </a:custGeom>
            <a:solidFill>
              <a:schemeClr val="lt2"/>
            </a:solidFill>
            <a:ln>
              <a:noFill/>
            </a:ln>
          </p:spPr>
        </p:sp>
        <p:sp>
          <p:nvSpPr>
            <p:cNvPr id="388" name="Google Shape;388;g39ce4e9a289_0_0"/>
            <p:cNvSpPr/>
            <p:nvPr/>
          </p:nvSpPr>
          <p:spPr>
            <a:xfrm>
              <a:off x="482352" y="1142211"/>
              <a:ext cx="1193419" cy="843280"/>
            </a:xfrm>
            <a:custGeom>
              <a:avLst/>
              <a:gdLst/>
              <a:ahLst/>
              <a:cxnLst/>
              <a:rect l="l" t="t" r="r" b="b"/>
              <a:pathLst>
                <a:path w="1193419" h="843280" extrusionOk="0">
                  <a:moveTo>
                    <a:pt x="0" y="0"/>
                  </a:moveTo>
                  <a:lnTo>
                    <a:pt x="1193419" y="0"/>
                  </a:lnTo>
                  <a:lnTo>
                    <a:pt x="1193419" y="843280"/>
                  </a:lnTo>
                  <a:lnTo>
                    <a:pt x="0" y="843280"/>
                  </a:lnTo>
                  <a:lnTo>
                    <a:pt x="0" y="0"/>
                  </a:lnTo>
                  <a:close/>
                </a:path>
              </a:pathLst>
            </a:custGeom>
            <a:solidFill>
              <a:schemeClr val="lt2"/>
            </a:solidFill>
            <a:ln>
              <a:noFill/>
            </a:ln>
          </p:spPr>
        </p:sp>
        <p:sp>
          <p:nvSpPr>
            <p:cNvPr id="389" name="Google Shape;389;g39ce4e9a289_0_0"/>
            <p:cNvSpPr/>
            <p:nvPr/>
          </p:nvSpPr>
          <p:spPr>
            <a:xfrm>
              <a:off x="768171" y="2265979"/>
              <a:ext cx="868807" cy="742315"/>
            </a:xfrm>
            <a:custGeom>
              <a:avLst/>
              <a:gdLst/>
              <a:ahLst/>
              <a:cxnLst/>
              <a:rect l="l" t="t" r="r" b="b"/>
              <a:pathLst>
                <a:path w="868807" h="742315" extrusionOk="0">
                  <a:moveTo>
                    <a:pt x="0" y="0"/>
                  </a:moveTo>
                  <a:lnTo>
                    <a:pt x="868807" y="0"/>
                  </a:lnTo>
                  <a:lnTo>
                    <a:pt x="868807" y="742315"/>
                  </a:lnTo>
                  <a:lnTo>
                    <a:pt x="0" y="742315"/>
                  </a:lnTo>
                  <a:lnTo>
                    <a:pt x="0" y="0"/>
                  </a:lnTo>
                  <a:close/>
                </a:path>
              </a:pathLst>
            </a:custGeom>
            <a:solidFill>
              <a:schemeClr val="lt2"/>
            </a:solidFill>
            <a:ln>
              <a:noFill/>
            </a:ln>
          </p:spPr>
        </p:sp>
        <p:sp>
          <p:nvSpPr>
            <p:cNvPr id="390" name="Google Shape;390;g39ce4e9a289_0_0"/>
            <p:cNvSpPr/>
            <p:nvPr/>
          </p:nvSpPr>
          <p:spPr>
            <a:xfrm>
              <a:off x="1996477" y="2407491"/>
              <a:ext cx="2169541" cy="459359"/>
            </a:xfrm>
            <a:custGeom>
              <a:avLst/>
              <a:gdLst/>
              <a:ahLst/>
              <a:cxnLst/>
              <a:rect l="l" t="t" r="r" b="b"/>
              <a:pathLst>
                <a:path w="2169541" h="459359" extrusionOk="0">
                  <a:moveTo>
                    <a:pt x="0" y="0"/>
                  </a:moveTo>
                  <a:lnTo>
                    <a:pt x="2169541" y="0"/>
                  </a:lnTo>
                  <a:lnTo>
                    <a:pt x="2169541" y="459359"/>
                  </a:lnTo>
                  <a:lnTo>
                    <a:pt x="0" y="459359"/>
                  </a:lnTo>
                  <a:lnTo>
                    <a:pt x="0" y="0"/>
                  </a:lnTo>
                  <a:close/>
                </a:path>
              </a:pathLst>
            </a:custGeom>
            <a:solidFill>
              <a:schemeClr val="lt2"/>
            </a:solidFill>
            <a:ln>
              <a:noFill/>
            </a:ln>
          </p:spPr>
        </p:sp>
        <p:sp>
          <p:nvSpPr>
            <p:cNvPr id="391" name="Google Shape;391;g39ce4e9a289_0_0"/>
            <p:cNvSpPr/>
            <p:nvPr/>
          </p:nvSpPr>
          <p:spPr>
            <a:xfrm>
              <a:off x="459680" y="3244171"/>
              <a:ext cx="2436241" cy="497713"/>
            </a:xfrm>
            <a:custGeom>
              <a:avLst/>
              <a:gdLst/>
              <a:ahLst/>
              <a:cxnLst/>
              <a:rect l="l" t="t" r="r" b="b"/>
              <a:pathLst>
                <a:path w="2436241" h="497713" extrusionOk="0">
                  <a:moveTo>
                    <a:pt x="0" y="0"/>
                  </a:moveTo>
                  <a:lnTo>
                    <a:pt x="2436241" y="0"/>
                  </a:lnTo>
                  <a:lnTo>
                    <a:pt x="2436241" y="497713"/>
                  </a:lnTo>
                  <a:lnTo>
                    <a:pt x="0" y="497713"/>
                  </a:lnTo>
                  <a:lnTo>
                    <a:pt x="0" y="0"/>
                  </a:lnTo>
                  <a:close/>
                </a:path>
              </a:pathLst>
            </a:custGeom>
            <a:solidFill>
              <a:schemeClr val="lt2"/>
            </a:solidFill>
            <a:ln>
              <a:noFill/>
            </a:ln>
          </p:spPr>
        </p:sp>
        <p:sp>
          <p:nvSpPr>
            <p:cNvPr id="392" name="Google Shape;392;g39ce4e9a289_0_0"/>
            <p:cNvSpPr/>
            <p:nvPr/>
          </p:nvSpPr>
          <p:spPr>
            <a:xfrm>
              <a:off x="3398867" y="2962987"/>
              <a:ext cx="1028954" cy="823087"/>
            </a:xfrm>
            <a:custGeom>
              <a:avLst/>
              <a:gdLst/>
              <a:ahLst/>
              <a:cxnLst/>
              <a:rect l="l" t="t" r="r" b="b"/>
              <a:pathLst>
                <a:path w="1028954" h="823087" extrusionOk="0">
                  <a:moveTo>
                    <a:pt x="0" y="0"/>
                  </a:moveTo>
                  <a:lnTo>
                    <a:pt x="1028954" y="0"/>
                  </a:lnTo>
                  <a:lnTo>
                    <a:pt x="1028954" y="823087"/>
                  </a:lnTo>
                  <a:lnTo>
                    <a:pt x="0" y="823087"/>
                  </a:lnTo>
                  <a:lnTo>
                    <a:pt x="0" y="0"/>
                  </a:lnTo>
                  <a:close/>
                </a:path>
              </a:pathLst>
            </a:custGeom>
            <a:solidFill>
              <a:schemeClr val="lt2"/>
            </a:solidFill>
            <a:ln>
              <a:noFill/>
            </a:ln>
          </p:spPr>
        </p:sp>
        <p:sp>
          <p:nvSpPr>
            <p:cNvPr id="393" name="Google Shape;393;g39ce4e9a289_0_0"/>
            <p:cNvSpPr txBox="1"/>
            <p:nvPr/>
          </p:nvSpPr>
          <p:spPr>
            <a:xfrm>
              <a:off x="333033" y="212490"/>
              <a:ext cx="4145700" cy="369300"/>
            </a:xfrm>
            <a:prstGeom prst="rect">
              <a:avLst/>
            </a:prstGeom>
            <a:solidFill>
              <a:schemeClr val="lt2"/>
            </a:solid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a:solidFill>
                    <a:srgbClr val="1968F0"/>
                  </a:solidFill>
                  <a:latin typeface="Maven Pro"/>
                  <a:ea typeface="Maven Pro"/>
                  <a:cs typeface="Maven Pro"/>
                  <a:sym typeface="Maven Pro"/>
                </a:rPr>
                <a:t>Auto e Transportes</a:t>
              </a:r>
              <a:endParaRPr sz="1400" b="0" i="0" u="none" strike="noStrike" cap="none">
                <a:solidFill>
                  <a:srgbClr val="000000"/>
                </a:solidFill>
                <a:latin typeface="Arial"/>
                <a:ea typeface="Arial"/>
                <a:cs typeface="Arial"/>
                <a:sym typeface="Arial"/>
              </a:endParaRPr>
            </a:p>
          </p:txBody>
        </p:sp>
      </p:grpSp>
      <p:grpSp>
        <p:nvGrpSpPr>
          <p:cNvPr id="394" name="Google Shape;394;g39ce4e9a289_0_0"/>
          <p:cNvGrpSpPr/>
          <p:nvPr/>
        </p:nvGrpSpPr>
        <p:grpSpPr>
          <a:xfrm>
            <a:off x="13583975" y="2924064"/>
            <a:ext cx="3674459" cy="6672635"/>
            <a:chOff x="0" y="0"/>
            <a:chExt cx="4899279" cy="4135247"/>
          </a:xfrm>
        </p:grpSpPr>
        <p:sp>
          <p:nvSpPr>
            <p:cNvPr id="395" name="Google Shape;395;g39ce4e9a289_0_0"/>
            <p:cNvSpPr/>
            <p:nvPr/>
          </p:nvSpPr>
          <p:spPr>
            <a:xfrm>
              <a:off x="0" y="0"/>
              <a:ext cx="4899279" cy="4135247"/>
            </a:xfrm>
            <a:custGeom>
              <a:avLst/>
              <a:gdLst/>
              <a:ahLst/>
              <a:cxnLst/>
              <a:rect l="l" t="t" r="r" b="b"/>
              <a:pathLst>
                <a:path w="4899279" h="4135247" extrusionOk="0">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g39ce4e9a289_0_0"/>
            <p:cNvSpPr/>
            <p:nvPr/>
          </p:nvSpPr>
          <p:spPr>
            <a:xfrm>
              <a:off x="3396867" y="1139741"/>
              <a:ext cx="1137412" cy="443611"/>
            </a:xfrm>
            <a:custGeom>
              <a:avLst/>
              <a:gdLst/>
              <a:ahLst/>
              <a:cxnLst/>
              <a:rect l="l" t="t" r="r" b="b"/>
              <a:pathLst>
                <a:path w="1137412" h="443611" extrusionOk="0">
                  <a:moveTo>
                    <a:pt x="0" y="0"/>
                  </a:moveTo>
                  <a:lnTo>
                    <a:pt x="1137412" y="0"/>
                  </a:lnTo>
                  <a:lnTo>
                    <a:pt x="1137412" y="443611"/>
                  </a:lnTo>
                  <a:lnTo>
                    <a:pt x="0" y="443611"/>
                  </a:lnTo>
                  <a:lnTo>
                    <a:pt x="0" y="0"/>
                  </a:lnTo>
                  <a:close/>
                </a:path>
              </a:pathLst>
            </a:custGeom>
            <a:solidFill>
              <a:schemeClr val="lt2"/>
            </a:solidFill>
            <a:ln>
              <a:noFill/>
            </a:ln>
          </p:spPr>
        </p:sp>
        <p:sp>
          <p:nvSpPr>
            <p:cNvPr id="397" name="Google Shape;397;g39ce4e9a289_0_0"/>
            <p:cNvSpPr/>
            <p:nvPr/>
          </p:nvSpPr>
          <p:spPr>
            <a:xfrm>
              <a:off x="1702648" y="1113827"/>
              <a:ext cx="1516507" cy="495427"/>
            </a:xfrm>
            <a:custGeom>
              <a:avLst/>
              <a:gdLst/>
              <a:ahLst/>
              <a:cxnLst/>
              <a:rect l="l" t="t" r="r" b="b"/>
              <a:pathLst>
                <a:path w="1516507" h="495427" extrusionOk="0">
                  <a:moveTo>
                    <a:pt x="0" y="0"/>
                  </a:moveTo>
                  <a:lnTo>
                    <a:pt x="1516507" y="0"/>
                  </a:lnTo>
                  <a:lnTo>
                    <a:pt x="1516507" y="495427"/>
                  </a:lnTo>
                  <a:lnTo>
                    <a:pt x="0" y="495427"/>
                  </a:lnTo>
                  <a:lnTo>
                    <a:pt x="0" y="0"/>
                  </a:lnTo>
                  <a:close/>
                </a:path>
              </a:pathLst>
            </a:custGeom>
            <a:solidFill>
              <a:schemeClr val="lt2"/>
            </a:solidFill>
            <a:ln>
              <a:noFill/>
            </a:ln>
          </p:spPr>
        </p:sp>
        <p:sp>
          <p:nvSpPr>
            <p:cNvPr id="398" name="Google Shape;398;g39ce4e9a289_0_0"/>
            <p:cNvSpPr/>
            <p:nvPr/>
          </p:nvSpPr>
          <p:spPr>
            <a:xfrm>
              <a:off x="812835" y="3034835"/>
              <a:ext cx="1301496" cy="468503"/>
            </a:xfrm>
            <a:custGeom>
              <a:avLst/>
              <a:gdLst/>
              <a:ahLst/>
              <a:cxnLst/>
              <a:rect l="l" t="t" r="r" b="b"/>
              <a:pathLst>
                <a:path w="1301496" h="468503" extrusionOk="0">
                  <a:moveTo>
                    <a:pt x="0" y="0"/>
                  </a:moveTo>
                  <a:lnTo>
                    <a:pt x="1301496" y="0"/>
                  </a:lnTo>
                  <a:lnTo>
                    <a:pt x="1301496" y="468503"/>
                  </a:lnTo>
                  <a:lnTo>
                    <a:pt x="0" y="468503"/>
                  </a:lnTo>
                  <a:lnTo>
                    <a:pt x="0" y="0"/>
                  </a:lnTo>
                  <a:close/>
                </a:path>
              </a:pathLst>
            </a:custGeom>
            <a:solidFill>
              <a:schemeClr val="lt2"/>
            </a:solidFill>
            <a:ln>
              <a:noFill/>
            </a:ln>
          </p:spPr>
        </p:sp>
        <p:sp>
          <p:nvSpPr>
            <p:cNvPr id="399" name="Google Shape;399;g39ce4e9a289_0_0"/>
            <p:cNvSpPr/>
            <p:nvPr/>
          </p:nvSpPr>
          <p:spPr>
            <a:xfrm>
              <a:off x="467624" y="1919040"/>
              <a:ext cx="1840357" cy="952881"/>
            </a:xfrm>
            <a:custGeom>
              <a:avLst/>
              <a:gdLst/>
              <a:ahLst/>
              <a:cxnLst/>
              <a:rect l="l" t="t" r="r" b="b"/>
              <a:pathLst>
                <a:path w="1840357" h="952881" extrusionOk="0">
                  <a:moveTo>
                    <a:pt x="0" y="0"/>
                  </a:moveTo>
                  <a:lnTo>
                    <a:pt x="1840357" y="0"/>
                  </a:lnTo>
                  <a:lnTo>
                    <a:pt x="1840357" y="952881"/>
                  </a:lnTo>
                  <a:lnTo>
                    <a:pt x="0" y="952881"/>
                  </a:lnTo>
                  <a:lnTo>
                    <a:pt x="0" y="0"/>
                  </a:lnTo>
                  <a:close/>
                </a:path>
              </a:pathLst>
            </a:custGeom>
            <a:solidFill>
              <a:schemeClr val="lt2"/>
            </a:solidFill>
            <a:ln>
              <a:noFill/>
            </a:ln>
          </p:spPr>
        </p:sp>
        <p:sp>
          <p:nvSpPr>
            <p:cNvPr id="400" name="Google Shape;400;g39ce4e9a289_0_0"/>
            <p:cNvSpPr/>
            <p:nvPr/>
          </p:nvSpPr>
          <p:spPr>
            <a:xfrm>
              <a:off x="375824" y="891459"/>
              <a:ext cx="1119886" cy="864616"/>
            </a:xfrm>
            <a:custGeom>
              <a:avLst/>
              <a:gdLst/>
              <a:ahLst/>
              <a:cxnLst/>
              <a:rect l="l" t="t" r="r" b="b"/>
              <a:pathLst>
                <a:path w="1119886" h="864616" extrusionOk="0">
                  <a:moveTo>
                    <a:pt x="0" y="0"/>
                  </a:moveTo>
                  <a:lnTo>
                    <a:pt x="1119886" y="0"/>
                  </a:lnTo>
                  <a:lnTo>
                    <a:pt x="1119886" y="864616"/>
                  </a:lnTo>
                  <a:lnTo>
                    <a:pt x="0" y="864616"/>
                  </a:lnTo>
                  <a:lnTo>
                    <a:pt x="0" y="0"/>
                  </a:lnTo>
                  <a:close/>
                </a:path>
              </a:pathLst>
            </a:custGeom>
            <a:solidFill>
              <a:schemeClr val="lt2"/>
            </a:solidFill>
            <a:ln>
              <a:noFill/>
            </a:ln>
          </p:spPr>
        </p:sp>
        <p:sp>
          <p:nvSpPr>
            <p:cNvPr id="401" name="Google Shape;401;g39ce4e9a289_0_0"/>
            <p:cNvSpPr/>
            <p:nvPr/>
          </p:nvSpPr>
          <p:spPr>
            <a:xfrm>
              <a:off x="2817445" y="2689008"/>
              <a:ext cx="1397381" cy="332486"/>
            </a:xfrm>
            <a:custGeom>
              <a:avLst/>
              <a:gdLst/>
              <a:ahLst/>
              <a:cxnLst/>
              <a:rect l="l" t="t" r="r" b="b"/>
              <a:pathLst>
                <a:path w="1397381" h="332486" extrusionOk="0">
                  <a:moveTo>
                    <a:pt x="0" y="0"/>
                  </a:moveTo>
                  <a:lnTo>
                    <a:pt x="1397381" y="0"/>
                  </a:lnTo>
                  <a:lnTo>
                    <a:pt x="1397381" y="332486"/>
                  </a:lnTo>
                  <a:lnTo>
                    <a:pt x="0" y="332486"/>
                  </a:lnTo>
                  <a:lnTo>
                    <a:pt x="0" y="0"/>
                  </a:lnTo>
                  <a:close/>
                </a:path>
              </a:pathLst>
            </a:custGeom>
            <a:solidFill>
              <a:schemeClr val="lt2"/>
            </a:solidFill>
            <a:ln>
              <a:noFill/>
            </a:ln>
          </p:spPr>
        </p:sp>
        <p:sp>
          <p:nvSpPr>
            <p:cNvPr id="402" name="Google Shape;402;g39ce4e9a289_0_0"/>
            <p:cNvSpPr/>
            <p:nvPr/>
          </p:nvSpPr>
          <p:spPr>
            <a:xfrm>
              <a:off x="2741413" y="3244125"/>
              <a:ext cx="1802130" cy="378968"/>
            </a:xfrm>
            <a:custGeom>
              <a:avLst/>
              <a:gdLst/>
              <a:ahLst/>
              <a:cxnLst/>
              <a:rect l="l" t="t" r="r" b="b"/>
              <a:pathLst>
                <a:path w="1802130" h="378968" extrusionOk="0">
                  <a:moveTo>
                    <a:pt x="0" y="0"/>
                  </a:moveTo>
                  <a:lnTo>
                    <a:pt x="1802130" y="0"/>
                  </a:lnTo>
                  <a:lnTo>
                    <a:pt x="1802130" y="378968"/>
                  </a:lnTo>
                  <a:lnTo>
                    <a:pt x="0" y="378968"/>
                  </a:lnTo>
                  <a:lnTo>
                    <a:pt x="0" y="0"/>
                  </a:lnTo>
                  <a:close/>
                </a:path>
              </a:pathLst>
            </a:custGeom>
            <a:solidFill>
              <a:schemeClr val="lt2"/>
            </a:solidFill>
            <a:ln>
              <a:noFill/>
            </a:ln>
          </p:spPr>
        </p:sp>
        <p:sp>
          <p:nvSpPr>
            <p:cNvPr id="403" name="Google Shape;403;g39ce4e9a289_0_0"/>
            <p:cNvSpPr/>
            <p:nvPr/>
          </p:nvSpPr>
          <p:spPr>
            <a:xfrm>
              <a:off x="2465373" y="1956504"/>
              <a:ext cx="1964436" cy="385191"/>
            </a:xfrm>
            <a:custGeom>
              <a:avLst/>
              <a:gdLst/>
              <a:ahLst/>
              <a:cxnLst/>
              <a:rect l="l" t="t" r="r" b="b"/>
              <a:pathLst>
                <a:path w="1964436" h="385191" extrusionOk="0">
                  <a:moveTo>
                    <a:pt x="0" y="0"/>
                  </a:moveTo>
                  <a:lnTo>
                    <a:pt x="1964436" y="0"/>
                  </a:lnTo>
                  <a:lnTo>
                    <a:pt x="1964436" y="385191"/>
                  </a:lnTo>
                  <a:lnTo>
                    <a:pt x="0" y="385191"/>
                  </a:lnTo>
                  <a:lnTo>
                    <a:pt x="0" y="0"/>
                  </a:lnTo>
                  <a:close/>
                </a:path>
              </a:pathLst>
            </a:custGeom>
            <a:solidFill>
              <a:schemeClr val="lt2"/>
            </a:solidFill>
            <a:ln>
              <a:noFill/>
            </a:ln>
          </p:spPr>
        </p:sp>
        <p:sp>
          <p:nvSpPr>
            <p:cNvPr id="404" name="Google Shape;404;g39ce4e9a289_0_0"/>
            <p:cNvSpPr txBox="1"/>
            <p:nvPr/>
          </p:nvSpPr>
          <p:spPr>
            <a:xfrm>
              <a:off x="388058" y="122892"/>
              <a:ext cx="4145700" cy="171600"/>
            </a:xfrm>
            <a:prstGeom prst="rect">
              <a:avLst/>
            </a:prstGeom>
            <a:solidFill>
              <a:schemeClr val="lt2"/>
            </a:solid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a:solidFill>
                    <a:srgbClr val="1968F0"/>
                  </a:solidFill>
                  <a:latin typeface="Maven Pro"/>
                  <a:ea typeface="Maven Pro"/>
                  <a:cs typeface="Maven Pro"/>
                  <a:sym typeface="Maven Pro"/>
                </a:rPr>
                <a:t>Industria</a:t>
              </a:r>
              <a:endParaRPr sz="1400" b="0" i="0" u="none" strike="noStrike" cap="none">
                <a:solidFill>
                  <a:srgbClr val="000000"/>
                </a:solidFill>
                <a:latin typeface="Arial"/>
                <a:ea typeface="Arial"/>
                <a:cs typeface="Arial"/>
                <a:sym typeface="Arial"/>
              </a:endParaRPr>
            </a:p>
          </p:txBody>
        </p:sp>
      </p:grpSp>
      <p:grpSp>
        <p:nvGrpSpPr>
          <p:cNvPr id="405" name="Google Shape;405;g39ce4e9a289_0_0"/>
          <p:cNvGrpSpPr/>
          <p:nvPr/>
        </p:nvGrpSpPr>
        <p:grpSpPr>
          <a:xfrm>
            <a:off x="1006300" y="6526660"/>
            <a:ext cx="3671411" cy="3101435"/>
            <a:chOff x="0" y="0"/>
            <a:chExt cx="4895215" cy="4135247"/>
          </a:xfrm>
        </p:grpSpPr>
        <p:sp>
          <p:nvSpPr>
            <p:cNvPr id="406" name="Google Shape;406;g39ce4e9a289_0_0"/>
            <p:cNvSpPr/>
            <p:nvPr/>
          </p:nvSpPr>
          <p:spPr>
            <a:xfrm>
              <a:off x="0" y="0"/>
              <a:ext cx="4895215" cy="4135247"/>
            </a:xfrm>
            <a:custGeom>
              <a:avLst/>
              <a:gdLst/>
              <a:ahLst/>
              <a:cxnLst/>
              <a:rect l="l" t="t" r="r" b="b"/>
              <a:pathLst>
                <a:path w="4895215" h="4135247" extrusionOk="0">
                  <a:moveTo>
                    <a:pt x="0" y="384302"/>
                  </a:moveTo>
                  <a:cubicBezTo>
                    <a:pt x="0" y="172085"/>
                    <a:pt x="172085" y="0"/>
                    <a:pt x="384302" y="0"/>
                  </a:cubicBezTo>
                  <a:lnTo>
                    <a:pt x="4510913" y="0"/>
                  </a:lnTo>
                  <a:cubicBezTo>
                    <a:pt x="4723130" y="0"/>
                    <a:pt x="4895215" y="172085"/>
                    <a:pt x="4895215" y="384302"/>
                  </a:cubicBezTo>
                  <a:lnTo>
                    <a:pt x="4895215" y="3750945"/>
                  </a:lnTo>
                  <a:cubicBezTo>
                    <a:pt x="4895215" y="3963162"/>
                    <a:pt x="4723130" y="4135247"/>
                    <a:pt x="4510913" y="4135247"/>
                  </a:cubicBezTo>
                  <a:lnTo>
                    <a:pt x="384302" y="4135247"/>
                  </a:lnTo>
                  <a:cubicBezTo>
                    <a:pt x="172085" y="4135247"/>
                    <a:pt x="0" y="3963162"/>
                    <a:pt x="0" y="375094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g39ce4e9a289_0_0"/>
            <p:cNvSpPr/>
            <p:nvPr/>
          </p:nvSpPr>
          <p:spPr>
            <a:xfrm>
              <a:off x="986443" y="3091680"/>
              <a:ext cx="724408" cy="510413"/>
            </a:xfrm>
            <a:custGeom>
              <a:avLst/>
              <a:gdLst/>
              <a:ahLst/>
              <a:cxnLst/>
              <a:rect l="l" t="t" r="r" b="b"/>
              <a:pathLst>
                <a:path w="724408" h="510413" extrusionOk="0">
                  <a:moveTo>
                    <a:pt x="0" y="0"/>
                  </a:moveTo>
                  <a:lnTo>
                    <a:pt x="724408" y="0"/>
                  </a:lnTo>
                  <a:lnTo>
                    <a:pt x="724408" y="510413"/>
                  </a:lnTo>
                  <a:lnTo>
                    <a:pt x="0" y="510413"/>
                  </a:lnTo>
                  <a:lnTo>
                    <a:pt x="0" y="0"/>
                  </a:lnTo>
                  <a:close/>
                </a:path>
              </a:pathLst>
            </a:custGeom>
            <a:solidFill>
              <a:schemeClr val="lt2"/>
            </a:solidFill>
            <a:ln>
              <a:noFill/>
            </a:ln>
          </p:spPr>
        </p:sp>
        <p:sp>
          <p:nvSpPr>
            <p:cNvPr id="408" name="Google Shape;408;g39ce4e9a289_0_0"/>
            <p:cNvSpPr/>
            <p:nvPr/>
          </p:nvSpPr>
          <p:spPr>
            <a:xfrm>
              <a:off x="670144" y="1007053"/>
              <a:ext cx="1356995" cy="619125"/>
            </a:xfrm>
            <a:custGeom>
              <a:avLst/>
              <a:gdLst/>
              <a:ahLst/>
              <a:cxnLst/>
              <a:rect l="l" t="t" r="r" b="b"/>
              <a:pathLst>
                <a:path w="1356995" h="619125" extrusionOk="0">
                  <a:moveTo>
                    <a:pt x="0" y="0"/>
                  </a:moveTo>
                  <a:lnTo>
                    <a:pt x="1356995" y="0"/>
                  </a:lnTo>
                  <a:lnTo>
                    <a:pt x="1356995" y="619125"/>
                  </a:lnTo>
                  <a:lnTo>
                    <a:pt x="0" y="619125"/>
                  </a:lnTo>
                  <a:lnTo>
                    <a:pt x="0" y="0"/>
                  </a:lnTo>
                  <a:close/>
                </a:path>
              </a:pathLst>
            </a:custGeom>
            <a:solidFill>
              <a:schemeClr val="lt2"/>
            </a:solidFill>
            <a:ln>
              <a:noFill/>
            </a:ln>
          </p:spPr>
        </p:sp>
        <p:sp>
          <p:nvSpPr>
            <p:cNvPr id="409" name="Google Shape;409;g39ce4e9a289_0_0"/>
            <p:cNvSpPr/>
            <p:nvPr/>
          </p:nvSpPr>
          <p:spPr>
            <a:xfrm>
              <a:off x="581528" y="2588864"/>
              <a:ext cx="1534287" cy="291465"/>
            </a:xfrm>
            <a:custGeom>
              <a:avLst/>
              <a:gdLst/>
              <a:ahLst/>
              <a:cxnLst/>
              <a:rect l="l" t="t" r="r" b="b"/>
              <a:pathLst>
                <a:path w="1534287" h="291465" extrusionOk="0">
                  <a:moveTo>
                    <a:pt x="0" y="0"/>
                  </a:moveTo>
                  <a:lnTo>
                    <a:pt x="1534287" y="0"/>
                  </a:lnTo>
                  <a:lnTo>
                    <a:pt x="1534287" y="291465"/>
                  </a:lnTo>
                  <a:lnTo>
                    <a:pt x="0" y="291465"/>
                  </a:lnTo>
                  <a:lnTo>
                    <a:pt x="0" y="0"/>
                  </a:lnTo>
                  <a:close/>
                </a:path>
              </a:pathLst>
            </a:custGeom>
            <a:solidFill>
              <a:schemeClr val="lt2"/>
            </a:solidFill>
            <a:ln>
              <a:noFill/>
            </a:ln>
          </p:spPr>
        </p:sp>
        <p:sp>
          <p:nvSpPr>
            <p:cNvPr id="410" name="Google Shape;410;g39ce4e9a289_0_0"/>
            <p:cNvSpPr/>
            <p:nvPr/>
          </p:nvSpPr>
          <p:spPr>
            <a:xfrm>
              <a:off x="2693336" y="3161680"/>
              <a:ext cx="1450975" cy="370459"/>
            </a:xfrm>
            <a:custGeom>
              <a:avLst/>
              <a:gdLst/>
              <a:ahLst/>
              <a:cxnLst/>
              <a:rect l="l" t="t" r="r" b="b"/>
              <a:pathLst>
                <a:path w="1450975" h="370459" extrusionOk="0">
                  <a:moveTo>
                    <a:pt x="0" y="0"/>
                  </a:moveTo>
                  <a:lnTo>
                    <a:pt x="1450975" y="0"/>
                  </a:lnTo>
                  <a:lnTo>
                    <a:pt x="1450975" y="370459"/>
                  </a:lnTo>
                  <a:lnTo>
                    <a:pt x="0" y="370459"/>
                  </a:lnTo>
                  <a:lnTo>
                    <a:pt x="0" y="0"/>
                  </a:lnTo>
                  <a:close/>
                </a:path>
              </a:pathLst>
            </a:custGeom>
            <a:solidFill>
              <a:schemeClr val="lt2"/>
            </a:solidFill>
            <a:ln>
              <a:noFill/>
            </a:ln>
          </p:spPr>
        </p:sp>
        <p:sp>
          <p:nvSpPr>
            <p:cNvPr id="411" name="Google Shape;411;g39ce4e9a289_0_0"/>
            <p:cNvSpPr/>
            <p:nvPr/>
          </p:nvSpPr>
          <p:spPr>
            <a:xfrm>
              <a:off x="482381" y="1899856"/>
              <a:ext cx="1732534" cy="415417"/>
            </a:xfrm>
            <a:custGeom>
              <a:avLst/>
              <a:gdLst/>
              <a:ahLst/>
              <a:cxnLst/>
              <a:rect l="l" t="t" r="r" b="b"/>
              <a:pathLst>
                <a:path w="1732534" h="415417" extrusionOk="0">
                  <a:moveTo>
                    <a:pt x="0" y="0"/>
                  </a:moveTo>
                  <a:lnTo>
                    <a:pt x="1732534" y="0"/>
                  </a:lnTo>
                  <a:lnTo>
                    <a:pt x="1732534" y="415417"/>
                  </a:lnTo>
                  <a:lnTo>
                    <a:pt x="0" y="415417"/>
                  </a:lnTo>
                  <a:lnTo>
                    <a:pt x="0" y="0"/>
                  </a:lnTo>
                  <a:close/>
                </a:path>
              </a:pathLst>
            </a:custGeom>
            <a:solidFill>
              <a:schemeClr val="lt2"/>
            </a:solidFill>
            <a:ln>
              <a:noFill/>
            </a:ln>
          </p:spPr>
        </p:sp>
        <p:sp>
          <p:nvSpPr>
            <p:cNvPr id="412" name="Google Shape;412;g39ce4e9a289_0_0"/>
            <p:cNvSpPr/>
            <p:nvPr/>
          </p:nvSpPr>
          <p:spPr>
            <a:xfrm>
              <a:off x="2511965" y="1155824"/>
              <a:ext cx="2092071" cy="417576"/>
            </a:xfrm>
            <a:custGeom>
              <a:avLst/>
              <a:gdLst/>
              <a:ahLst/>
              <a:cxnLst/>
              <a:rect l="l" t="t" r="r" b="b"/>
              <a:pathLst>
                <a:path w="2092071" h="417576" extrusionOk="0">
                  <a:moveTo>
                    <a:pt x="0" y="0"/>
                  </a:moveTo>
                  <a:lnTo>
                    <a:pt x="2092071" y="0"/>
                  </a:lnTo>
                  <a:lnTo>
                    <a:pt x="2092071" y="417576"/>
                  </a:lnTo>
                  <a:lnTo>
                    <a:pt x="0" y="417576"/>
                  </a:lnTo>
                  <a:lnTo>
                    <a:pt x="0" y="0"/>
                  </a:lnTo>
                  <a:close/>
                </a:path>
              </a:pathLst>
            </a:custGeom>
            <a:solidFill>
              <a:schemeClr val="lt2"/>
            </a:solidFill>
            <a:ln>
              <a:noFill/>
            </a:ln>
          </p:spPr>
        </p:sp>
        <p:sp>
          <p:nvSpPr>
            <p:cNvPr id="413" name="Google Shape;413;g39ce4e9a289_0_0"/>
            <p:cNvSpPr/>
            <p:nvPr/>
          </p:nvSpPr>
          <p:spPr>
            <a:xfrm>
              <a:off x="3689408" y="2121189"/>
              <a:ext cx="927354" cy="492633"/>
            </a:xfrm>
            <a:custGeom>
              <a:avLst/>
              <a:gdLst/>
              <a:ahLst/>
              <a:cxnLst/>
              <a:rect l="l" t="t" r="r" b="b"/>
              <a:pathLst>
                <a:path w="927354" h="492633" extrusionOk="0">
                  <a:moveTo>
                    <a:pt x="0" y="0"/>
                  </a:moveTo>
                  <a:lnTo>
                    <a:pt x="927354" y="0"/>
                  </a:lnTo>
                  <a:lnTo>
                    <a:pt x="927354" y="492633"/>
                  </a:lnTo>
                  <a:lnTo>
                    <a:pt x="0" y="492633"/>
                  </a:lnTo>
                  <a:lnTo>
                    <a:pt x="0" y="0"/>
                  </a:lnTo>
                  <a:close/>
                </a:path>
              </a:pathLst>
            </a:custGeom>
            <a:solidFill>
              <a:schemeClr val="lt2"/>
            </a:solidFill>
            <a:ln>
              <a:noFill/>
            </a:ln>
          </p:spPr>
        </p:sp>
        <p:sp>
          <p:nvSpPr>
            <p:cNvPr id="414" name="Google Shape;414;g39ce4e9a289_0_0"/>
            <p:cNvSpPr/>
            <p:nvPr/>
          </p:nvSpPr>
          <p:spPr>
            <a:xfrm>
              <a:off x="2637635" y="2068920"/>
              <a:ext cx="836041" cy="597281"/>
            </a:xfrm>
            <a:custGeom>
              <a:avLst/>
              <a:gdLst/>
              <a:ahLst/>
              <a:cxnLst/>
              <a:rect l="l" t="t" r="r" b="b"/>
              <a:pathLst>
                <a:path w="836041" h="597281" extrusionOk="0">
                  <a:moveTo>
                    <a:pt x="0" y="0"/>
                  </a:moveTo>
                  <a:lnTo>
                    <a:pt x="836041" y="0"/>
                  </a:lnTo>
                  <a:lnTo>
                    <a:pt x="836041" y="597281"/>
                  </a:lnTo>
                  <a:lnTo>
                    <a:pt x="0" y="597281"/>
                  </a:lnTo>
                  <a:lnTo>
                    <a:pt x="0" y="0"/>
                  </a:lnTo>
                  <a:close/>
                </a:path>
              </a:pathLst>
            </a:custGeom>
            <a:solidFill>
              <a:schemeClr val="lt2"/>
            </a:solidFill>
            <a:ln>
              <a:noFill/>
            </a:ln>
          </p:spPr>
        </p:sp>
        <p:sp>
          <p:nvSpPr>
            <p:cNvPr id="415" name="Google Shape;415;g39ce4e9a289_0_0"/>
            <p:cNvSpPr txBox="1"/>
            <p:nvPr/>
          </p:nvSpPr>
          <p:spPr>
            <a:xfrm>
              <a:off x="333033" y="118178"/>
              <a:ext cx="4145700" cy="369300"/>
            </a:xfrm>
            <a:prstGeom prst="rect">
              <a:avLst/>
            </a:prstGeom>
            <a:solidFill>
              <a:schemeClr val="lt2"/>
            </a:solid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a:solidFill>
                    <a:srgbClr val="1968F0"/>
                  </a:solidFill>
                  <a:latin typeface="Maven Pro"/>
                  <a:ea typeface="Maven Pro"/>
                  <a:cs typeface="Maven Pro"/>
                  <a:sym typeface="Maven Pro"/>
                </a:rPr>
                <a:t>Saúde e Bem-estar</a:t>
              </a:r>
              <a:endParaRPr sz="1400" b="0" i="0" u="none" strike="noStrike" cap="none">
                <a:solidFill>
                  <a:srgbClr val="000000"/>
                </a:solidFill>
                <a:latin typeface="Arial"/>
                <a:ea typeface="Arial"/>
                <a:cs typeface="Arial"/>
                <a:sym typeface="Arial"/>
              </a:endParaRPr>
            </a:p>
          </p:txBody>
        </p:sp>
      </p:grpSp>
      <p:grpSp>
        <p:nvGrpSpPr>
          <p:cNvPr id="416" name="Google Shape;416;g39ce4e9a289_0_0"/>
          <p:cNvGrpSpPr/>
          <p:nvPr/>
        </p:nvGrpSpPr>
        <p:grpSpPr>
          <a:xfrm>
            <a:off x="9388800" y="2924053"/>
            <a:ext cx="3674459" cy="6672635"/>
            <a:chOff x="0" y="0"/>
            <a:chExt cx="4899279" cy="4135247"/>
          </a:xfrm>
        </p:grpSpPr>
        <p:sp>
          <p:nvSpPr>
            <p:cNvPr id="417" name="Google Shape;417;g39ce4e9a289_0_0"/>
            <p:cNvSpPr/>
            <p:nvPr/>
          </p:nvSpPr>
          <p:spPr>
            <a:xfrm>
              <a:off x="0" y="0"/>
              <a:ext cx="4899279" cy="4135247"/>
            </a:xfrm>
            <a:custGeom>
              <a:avLst/>
              <a:gdLst/>
              <a:ahLst/>
              <a:cxnLst/>
              <a:rect l="l" t="t" r="r" b="b"/>
              <a:pathLst>
                <a:path w="4899279" h="4135247" extrusionOk="0">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g39ce4e9a289_0_0"/>
            <p:cNvSpPr/>
            <p:nvPr/>
          </p:nvSpPr>
          <p:spPr>
            <a:xfrm>
              <a:off x="434627" y="3451077"/>
              <a:ext cx="1173734" cy="214630"/>
            </a:xfrm>
            <a:custGeom>
              <a:avLst/>
              <a:gdLst/>
              <a:ahLst/>
              <a:cxnLst/>
              <a:rect l="l" t="t" r="r" b="b"/>
              <a:pathLst>
                <a:path w="1173734" h="214630" extrusionOk="0">
                  <a:moveTo>
                    <a:pt x="0" y="0"/>
                  </a:moveTo>
                  <a:lnTo>
                    <a:pt x="1173734" y="0"/>
                  </a:lnTo>
                  <a:lnTo>
                    <a:pt x="1173734" y="214630"/>
                  </a:lnTo>
                  <a:lnTo>
                    <a:pt x="0" y="214630"/>
                  </a:lnTo>
                  <a:lnTo>
                    <a:pt x="0" y="0"/>
                  </a:lnTo>
                  <a:close/>
                </a:path>
              </a:pathLst>
            </a:custGeom>
            <a:solidFill>
              <a:schemeClr val="lt2"/>
            </a:solidFill>
            <a:ln>
              <a:noFill/>
            </a:ln>
          </p:spPr>
        </p:sp>
        <p:sp>
          <p:nvSpPr>
            <p:cNvPr id="419" name="Google Shape;419;g39ce4e9a289_0_0"/>
            <p:cNvSpPr/>
            <p:nvPr/>
          </p:nvSpPr>
          <p:spPr>
            <a:xfrm>
              <a:off x="738171" y="731491"/>
              <a:ext cx="546608" cy="546608"/>
            </a:xfrm>
            <a:custGeom>
              <a:avLst/>
              <a:gdLst/>
              <a:ahLst/>
              <a:cxnLst/>
              <a:rect l="l" t="t" r="r" b="b"/>
              <a:pathLst>
                <a:path w="546608" h="546608" extrusionOk="0">
                  <a:moveTo>
                    <a:pt x="0" y="0"/>
                  </a:moveTo>
                  <a:lnTo>
                    <a:pt x="546608" y="0"/>
                  </a:lnTo>
                  <a:lnTo>
                    <a:pt x="546608" y="546608"/>
                  </a:lnTo>
                  <a:lnTo>
                    <a:pt x="0" y="546608"/>
                  </a:lnTo>
                  <a:lnTo>
                    <a:pt x="0" y="0"/>
                  </a:lnTo>
                  <a:close/>
                </a:path>
              </a:pathLst>
            </a:custGeom>
            <a:solidFill>
              <a:schemeClr val="lt2"/>
            </a:solidFill>
            <a:ln>
              <a:noFill/>
            </a:ln>
          </p:spPr>
        </p:sp>
        <p:sp>
          <p:nvSpPr>
            <p:cNvPr id="420" name="Google Shape;420;g39ce4e9a289_0_0"/>
            <p:cNvSpPr/>
            <p:nvPr/>
          </p:nvSpPr>
          <p:spPr>
            <a:xfrm>
              <a:off x="552496" y="1671645"/>
              <a:ext cx="955040" cy="324104"/>
            </a:xfrm>
            <a:custGeom>
              <a:avLst/>
              <a:gdLst/>
              <a:ahLst/>
              <a:cxnLst/>
              <a:rect l="l" t="t" r="r" b="b"/>
              <a:pathLst>
                <a:path w="955040" h="324104" extrusionOk="0">
                  <a:moveTo>
                    <a:pt x="0" y="0"/>
                  </a:moveTo>
                  <a:lnTo>
                    <a:pt x="955040" y="0"/>
                  </a:lnTo>
                  <a:lnTo>
                    <a:pt x="955040" y="324104"/>
                  </a:lnTo>
                  <a:lnTo>
                    <a:pt x="0" y="324104"/>
                  </a:lnTo>
                  <a:lnTo>
                    <a:pt x="0" y="0"/>
                  </a:lnTo>
                  <a:close/>
                </a:path>
              </a:pathLst>
            </a:custGeom>
            <a:solidFill>
              <a:schemeClr val="lt2"/>
            </a:solidFill>
            <a:ln>
              <a:noFill/>
            </a:ln>
          </p:spPr>
        </p:sp>
        <p:sp>
          <p:nvSpPr>
            <p:cNvPr id="421" name="Google Shape;421;g39ce4e9a289_0_0"/>
            <p:cNvSpPr/>
            <p:nvPr/>
          </p:nvSpPr>
          <p:spPr>
            <a:xfrm>
              <a:off x="1985144" y="2626829"/>
              <a:ext cx="1105154" cy="681863"/>
            </a:xfrm>
            <a:custGeom>
              <a:avLst/>
              <a:gdLst/>
              <a:ahLst/>
              <a:cxnLst/>
              <a:rect l="l" t="t" r="r" b="b"/>
              <a:pathLst>
                <a:path w="1105154" h="681863" extrusionOk="0">
                  <a:moveTo>
                    <a:pt x="0" y="0"/>
                  </a:moveTo>
                  <a:lnTo>
                    <a:pt x="1105154" y="0"/>
                  </a:lnTo>
                  <a:lnTo>
                    <a:pt x="1105154" y="681863"/>
                  </a:lnTo>
                  <a:lnTo>
                    <a:pt x="0" y="681863"/>
                  </a:lnTo>
                  <a:lnTo>
                    <a:pt x="0" y="0"/>
                  </a:lnTo>
                  <a:close/>
                </a:path>
              </a:pathLst>
            </a:custGeom>
            <a:solidFill>
              <a:schemeClr val="lt2"/>
            </a:solidFill>
            <a:ln>
              <a:noFill/>
            </a:ln>
          </p:spPr>
        </p:sp>
        <p:sp>
          <p:nvSpPr>
            <p:cNvPr id="422" name="Google Shape;422;g39ce4e9a289_0_0" descr="Leroy Merlin Logo – PNG e Vetor – Download de Logo"/>
            <p:cNvSpPr/>
            <p:nvPr/>
          </p:nvSpPr>
          <p:spPr>
            <a:xfrm>
              <a:off x="2151480" y="2093435"/>
              <a:ext cx="737743" cy="443738"/>
            </a:xfrm>
            <a:custGeom>
              <a:avLst/>
              <a:gdLst/>
              <a:ahLst/>
              <a:cxnLst/>
              <a:rect l="l" t="t" r="r" b="b"/>
              <a:pathLst>
                <a:path w="737743" h="443738" extrusionOk="0">
                  <a:moveTo>
                    <a:pt x="0" y="0"/>
                  </a:moveTo>
                  <a:lnTo>
                    <a:pt x="737743" y="0"/>
                  </a:lnTo>
                  <a:lnTo>
                    <a:pt x="737743" y="443738"/>
                  </a:lnTo>
                  <a:lnTo>
                    <a:pt x="0" y="443738"/>
                  </a:lnTo>
                  <a:lnTo>
                    <a:pt x="0" y="0"/>
                  </a:lnTo>
                  <a:close/>
                </a:path>
              </a:pathLst>
            </a:custGeom>
            <a:solidFill>
              <a:schemeClr val="lt2"/>
            </a:solidFill>
            <a:ln>
              <a:noFill/>
            </a:ln>
          </p:spPr>
        </p:sp>
        <p:sp>
          <p:nvSpPr>
            <p:cNvPr id="423" name="Google Shape;423;g39ce4e9a289_0_0" descr="Vivara Logo – PNG e Vetor – Download de Logo"/>
            <p:cNvSpPr/>
            <p:nvPr/>
          </p:nvSpPr>
          <p:spPr>
            <a:xfrm>
              <a:off x="2031856" y="913824"/>
              <a:ext cx="1049909" cy="212344"/>
            </a:xfrm>
            <a:custGeom>
              <a:avLst/>
              <a:gdLst/>
              <a:ahLst/>
              <a:cxnLst/>
              <a:rect l="l" t="t" r="r" b="b"/>
              <a:pathLst>
                <a:path w="1049909" h="212344" extrusionOk="0">
                  <a:moveTo>
                    <a:pt x="0" y="0"/>
                  </a:moveTo>
                  <a:lnTo>
                    <a:pt x="1049909" y="0"/>
                  </a:lnTo>
                  <a:lnTo>
                    <a:pt x="1049909" y="212344"/>
                  </a:lnTo>
                  <a:lnTo>
                    <a:pt x="0" y="212344"/>
                  </a:lnTo>
                  <a:lnTo>
                    <a:pt x="0" y="0"/>
                  </a:lnTo>
                  <a:close/>
                </a:path>
              </a:pathLst>
            </a:custGeom>
            <a:solidFill>
              <a:schemeClr val="lt2"/>
            </a:solidFill>
            <a:ln>
              <a:noFill/>
            </a:ln>
          </p:spPr>
        </p:sp>
        <p:sp>
          <p:nvSpPr>
            <p:cNvPr id="424" name="Google Shape;424;g39ce4e9a289_0_0"/>
            <p:cNvSpPr/>
            <p:nvPr/>
          </p:nvSpPr>
          <p:spPr>
            <a:xfrm>
              <a:off x="3751707" y="1488341"/>
              <a:ext cx="829691" cy="595630"/>
            </a:xfrm>
            <a:custGeom>
              <a:avLst/>
              <a:gdLst/>
              <a:ahLst/>
              <a:cxnLst/>
              <a:rect l="l" t="t" r="r" b="b"/>
              <a:pathLst>
                <a:path w="829691" h="595630" extrusionOk="0">
                  <a:moveTo>
                    <a:pt x="0" y="0"/>
                  </a:moveTo>
                  <a:lnTo>
                    <a:pt x="829691" y="0"/>
                  </a:lnTo>
                  <a:lnTo>
                    <a:pt x="829691" y="595630"/>
                  </a:lnTo>
                  <a:lnTo>
                    <a:pt x="0" y="595630"/>
                  </a:lnTo>
                  <a:lnTo>
                    <a:pt x="0" y="0"/>
                  </a:lnTo>
                  <a:close/>
                </a:path>
              </a:pathLst>
            </a:custGeom>
            <a:solidFill>
              <a:schemeClr val="lt2"/>
            </a:solidFill>
            <a:ln>
              <a:noFill/>
            </a:ln>
          </p:spPr>
        </p:sp>
        <p:sp>
          <p:nvSpPr>
            <p:cNvPr id="425" name="Google Shape;425;g39ce4e9a289_0_0" descr="Grupo Mateus Logo PNG Vector (AI) Free Download"/>
            <p:cNvSpPr/>
            <p:nvPr/>
          </p:nvSpPr>
          <p:spPr>
            <a:xfrm>
              <a:off x="2094104" y="1341443"/>
              <a:ext cx="934466" cy="563753"/>
            </a:xfrm>
            <a:custGeom>
              <a:avLst/>
              <a:gdLst/>
              <a:ahLst/>
              <a:cxnLst/>
              <a:rect l="l" t="t" r="r" b="b"/>
              <a:pathLst>
                <a:path w="934466" h="563753" extrusionOk="0">
                  <a:moveTo>
                    <a:pt x="0" y="0"/>
                  </a:moveTo>
                  <a:lnTo>
                    <a:pt x="934466" y="0"/>
                  </a:lnTo>
                  <a:lnTo>
                    <a:pt x="934466" y="563753"/>
                  </a:lnTo>
                  <a:lnTo>
                    <a:pt x="0" y="563753"/>
                  </a:lnTo>
                  <a:lnTo>
                    <a:pt x="0" y="0"/>
                  </a:lnTo>
                  <a:close/>
                </a:path>
              </a:pathLst>
            </a:custGeom>
            <a:solidFill>
              <a:schemeClr val="lt2"/>
            </a:solidFill>
            <a:ln>
              <a:noFill/>
            </a:ln>
          </p:spPr>
        </p:sp>
        <p:sp>
          <p:nvSpPr>
            <p:cNvPr id="426" name="Google Shape;426;g39ce4e9a289_0_0" descr="Shopper - Compras Inteligentes. Vida Inteligente."/>
            <p:cNvSpPr/>
            <p:nvPr/>
          </p:nvSpPr>
          <p:spPr>
            <a:xfrm>
              <a:off x="3389904" y="2480296"/>
              <a:ext cx="1308735" cy="364998"/>
            </a:xfrm>
            <a:custGeom>
              <a:avLst/>
              <a:gdLst/>
              <a:ahLst/>
              <a:cxnLst/>
              <a:rect l="l" t="t" r="r" b="b"/>
              <a:pathLst>
                <a:path w="1308735" h="364998" extrusionOk="0">
                  <a:moveTo>
                    <a:pt x="0" y="0"/>
                  </a:moveTo>
                  <a:lnTo>
                    <a:pt x="1308735" y="0"/>
                  </a:lnTo>
                  <a:lnTo>
                    <a:pt x="1308735" y="364998"/>
                  </a:lnTo>
                  <a:lnTo>
                    <a:pt x="0" y="364998"/>
                  </a:lnTo>
                  <a:lnTo>
                    <a:pt x="0" y="0"/>
                  </a:lnTo>
                  <a:close/>
                </a:path>
              </a:pathLst>
            </a:custGeom>
            <a:solidFill>
              <a:schemeClr val="lt2"/>
            </a:solidFill>
            <a:ln>
              <a:noFill/>
            </a:ln>
          </p:spPr>
        </p:sp>
        <p:sp>
          <p:nvSpPr>
            <p:cNvPr id="427" name="Google Shape;427;g39ce4e9a289_0_0"/>
            <p:cNvSpPr/>
            <p:nvPr/>
          </p:nvSpPr>
          <p:spPr>
            <a:xfrm>
              <a:off x="3522781" y="3241605"/>
              <a:ext cx="1237742" cy="533273"/>
            </a:xfrm>
            <a:custGeom>
              <a:avLst/>
              <a:gdLst/>
              <a:ahLst/>
              <a:cxnLst/>
              <a:rect l="l" t="t" r="r" b="b"/>
              <a:pathLst>
                <a:path w="1237742" h="533273" extrusionOk="0">
                  <a:moveTo>
                    <a:pt x="0" y="0"/>
                  </a:moveTo>
                  <a:lnTo>
                    <a:pt x="1237742" y="0"/>
                  </a:lnTo>
                  <a:lnTo>
                    <a:pt x="1237742" y="533273"/>
                  </a:lnTo>
                  <a:lnTo>
                    <a:pt x="0" y="533273"/>
                  </a:lnTo>
                  <a:lnTo>
                    <a:pt x="0" y="0"/>
                  </a:lnTo>
                  <a:close/>
                </a:path>
              </a:pathLst>
            </a:custGeom>
            <a:solidFill>
              <a:schemeClr val="lt2"/>
            </a:solidFill>
            <a:ln>
              <a:noFill/>
            </a:ln>
          </p:spPr>
        </p:sp>
        <p:sp>
          <p:nvSpPr>
            <p:cNvPr id="428" name="Google Shape;428;g39ce4e9a289_0_0"/>
            <p:cNvSpPr/>
            <p:nvPr/>
          </p:nvSpPr>
          <p:spPr>
            <a:xfrm>
              <a:off x="2025379" y="3264021"/>
              <a:ext cx="1080389" cy="488442"/>
            </a:xfrm>
            <a:custGeom>
              <a:avLst/>
              <a:gdLst/>
              <a:ahLst/>
              <a:cxnLst/>
              <a:rect l="l" t="t" r="r" b="b"/>
              <a:pathLst>
                <a:path w="1080389" h="488442" extrusionOk="0">
                  <a:moveTo>
                    <a:pt x="0" y="0"/>
                  </a:moveTo>
                  <a:lnTo>
                    <a:pt x="1080389" y="0"/>
                  </a:lnTo>
                  <a:lnTo>
                    <a:pt x="1080389" y="488442"/>
                  </a:lnTo>
                  <a:lnTo>
                    <a:pt x="0" y="488442"/>
                  </a:lnTo>
                  <a:lnTo>
                    <a:pt x="0" y="0"/>
                  </a:lnTo>
                  <a:close/>
                </a:path>
              </a:pathLst>
            </a:custGeom>
            <a:solidFill>
              <a:schemeClr val="lt2"/>
            </a:solidFill>
            <a:ln>
              <a:noFill/>
            </a:ln>
          </p:spPr>
        </p:sp>
        <p:sp>
          <p:nvSpPr>
            <p:cNvPr id="429" name="Google Shape;429;g39ce4e9a289_0_0"/>
            <p:cNvSpPr/>
            <p:nvPr/>
          </p:nvSpPr>
          <p:spPr>
            <a:xfrm>
              <a:off x="3588261" y="774659"/>
              <a:ext cx="979678" cy="588772"/>
            </a:xfrm>
            <a:custGeom>
              <a:avLst/>
              <a:gdLst/>
              <a:ahLst/>
              <a:cxnLst/>
              <a:rect l="l" t="t" r="r" b="b"/>
              <a:pathLst>
                <a:path w="979678" h="588772" extrusionOk="0">
                  <a:moveTo>
                    <a:pt x="0" y="0"/>
                  </a:moveTo>
                  <a:lnTo>
                    <a:pt x="979678" y="0"/>
                  </a:lnTo>
                  <a:lnTo>
                    <a:pt x="979678" y="588772"/>
                  </a:lnTo>
                  <a:lnTo>
                    <a:pt x="0" y="588772"/>
                  </a:lnTo>
                  <a:lnTo>
                    <a:pt x="0" y="0"/>
                  </a:lnTo>
                  <a:close/>
                </a:path>
              </a:pathLst>
            </a:custGeom>
            <a:solidFill>
              <a:schemeClr val="lt2"/>
            </a:solidFill>
            <a:ln>
              <a:noFill/>
            </a:ln>
          </p:spPr>
        </p:sp>
        <p:sp>
          <p:nvSpPr>
            <p:cNvPr id="430" name="Google Shape;430;g39ce4e9a289_0_0"/>
            <p:cNvSpPr/>
            <p:nvPr/>
          </p:nvSpPr>
          <p:spPr>
            <a:xfrm>
              <a:off x="246723" y="2379883"/>
              <a:ext cx="1566291" cy="687070"/>
            </a:xfrm>
            <a:custGeom>
              <a:avLst/>
              <a:gdLst/>
              <a:ahLst/>
              <a:cxnLst/>
              <a:rect l="l" t="t" r="r" b="b"/>
              <a:pathLst>
                <a:path w="1566291" h="687070" extrusionOk="0">
                  <a:moveTo>
                    <a:pt x="0" y="0"/>
                  </a:moveTo>
                  <a:lnTo>
                    <a:pt x="1566291" y="0"/>
                  </a:lnTo>
                  <a:lnTo>
                    <a:pt x="1566291" y="687070"/>
                  </a:lnTo>
                  <a:lnTo>
                    <a:pt x="0" y="687070"/>
                  </a:lnTo>
                  <a:lnTo>
                    <a:pt x="0" y="0"/>
                  </a:lnTo>
                  <a:close/>
                </a:path>
              </a:pathLst>
            </a:custGeom>
            <a:solidFill>
              <a:schemeClr val="lt2"/>
            </a:solidFill>
            <a:ln>
              <a:noFill/>
            </a:ln>
          </p:spPr>
        </p:sp>
        <p:sp>
          <p:nvSpPr>
            <p:cNvPr id="431" name="Google Shape;431;g39ce4e9a289_0_0"/>
            <p:cNvSpPr txBox="1"/>
            <p:nvPr/>
          </p:nvSpPr>
          <p:spPr>
            <a:xfrm>
              <a:off x="351041" y="118178"/>
              <a:ext cx="4145700" cy="171600"/>
            </a:xfrm>
            <a:prstGeom prst="rect">
              <a:avLst/>
            </a:prstGeom>
            <a:solidFill>
              <a:schemeClr val="lt2"/>
            </a:solid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a:solidFill>
                    <a:srgbClr val="1968F0"/>
                  </a:solidFill>
                  <a:latin typeface="Maven Pro"/>
                  <a:ea typeface="Maven Pro"/>
                  <a:cs typeface="Maven Pro"/>
                  <a:sym typeface="Maven Pro"/>
                </a:rPr>
                <a:t>Varejo</a:t>
              </a:r>
              <a:endParaRPr sz="1400" b="0" i="0" u="none" strike="noStrike" cap="none">
                <a:solidFill>
                  <a:srgbClr val="000000"/>
                </a:solidFill>
                <a:latin typeface="Arial"/>
                <a:ea typeface="Arial"/>
                <a:cs typeface="Arial"/>
                <a:sym typeface="Arial"/>
              </a:endParaRPr>
            </a:p>
          </p:txBody>
        </p:sp>
      </p:grpSp>
      <p:grpSp>
        <p:nvGrpSpPr>
          <p:cNvPr id="432" name="Google Shape;432;g39ce4e9a289_0_0"/>
          <p:cNvGrpSpPr/>
          <p:nvPr/>
        </p:nvGrpSpPr>
        <p:grpSpPr>
          <a:xfrm>
            <a:off x="5193627" y="2945772"/>
            <a:ext cx="3674459" cy="3101435"/>
            <a:chOff x="0" y="0"/>
            <a:chExt cx="4899279" cy="4135247"/>
          </a:xfrm>
        </p:grpSpPr>
        <p:sp>
          <p:nvSpPr>
            <p:cNvPr id="433" name="Google Shape;433;g39ce4e9a289_0_0"/>
            <p:cNvSpPr/>
            <p:nvPr/>
          </p:nvSpPr>
          <p:spPr>
            <a:xfrm>
              <a:off x="0" y="0"/>
              <a:ext cx="4899279" cy="4135247"/>
            </a:xfrm>
            <a:custGeom>
              <a:avLst/>
              <a:gdLst/>
              <a:ahLst/>
              <a:cxnLst/>
              <a:rect l="l" t="t" r="r" b="b"/>
              <a:pathLst>
                <a:path w="4899279" h="4135247" extrusionOk="0">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g39ce4e9a289_0_0"/>
            <p:cNvSpPr/>
            <p:nvPr/>
          </p:nvSpPr>
          <p:spPr>
            <a:xfrm>
              <a:off x="506069" y="1019976"/>
              <a:ext cx="564515" cy="564642"/>
            </a:xfrm>
            <a:custGeom>
              <a:avLst/>
              <a:gdLst/>
              <a:ahLst/>
              <a:cxnLst/>
              <a:rect l="l" t="t" r="r" b="b"/>
              <a:pathLst>
                <a:path w="564515" h="564642" extrusionOk="0">
                  <a:moveTo>
                    <a:pt x="0" y="0"/>
                  </a:moveTo>
                  <a:lnTo>
                    <a:pt x="564515" y="0"/>
                  </a:lnTo>
                  <a:lnTo>
                    <a:pt x="564515" y="564642"/>
                  </a:lnTo>
                  <a:lnTo>
                    <a:pt x="0" y="564642"/>
                  </a:lnTo>
                  <a:lnTo>
                    <a:pt x="0" y="0"/>
                  </a:lnTo>
                  <a:close/>
                </a:path>
              </a:pathLst>
            </a:custGeom>
            <a:solidFill>
              <a:schemeClr val="lt2"/>
            </a:solidFill>
            <a:ln>
              <a:noFill/>
            </a:ln>
          </p:spPr>
        </p:sp>
        <p:sp>
          <p:nvSpPr>
            <p:cNvPr id="435" name="Google Shape;435;g39ce4e9a289_0_0"/>
            <p:cNvSpPr/>
            <p:nvPr/>
          </p:nvSpPr>
          <p:spPr>
            <a:xfrm>
              <a:off x="2559157" y="1150637"/>
              <a:ext cx="831088" cy="345948"/>
            </a:xfrm>
            <a:custGeom>
              <a:avLst/>
              <a:gdLst/>
              <a:ahLst/>
              <a:cxnLst/>
              <a:rect l="l" t="t" r="r" b="b"/>
              <a:pathLst>
                <a:path w="831088" h="345948" extrusionOk="0">
                  <a:moveTo>
                    <a:pt x="0" y="0"/>
                  </a:moveTo>
                  <a:lnTo>
                    <a:pt x="831088" y="0"/>
                  </a:lnTo>
                  <a:lnTo>
                    <a:pt x="831088" y="345948"/>
                  </a:lnTo>
                  <a:lnTo>
                    <a:pt x="0" y="345948"/>
                  </a:lnTo>
                  <a:lnTo>
                    <a:pt x="0" y="0"/>
                  </a:lnTo>
                  <a:close/>
                </a:path>
              </a:pathLst>
            </a:custGeom>
            <a:solidFill>
              <a:schemeClr val="lt2"/>
            </a:solidFill>
            <a:ln>
              <a:noFill/>
            </a:ln>
          </p:spPr>
        </p:sp>
        <p:sp>
          <p:nvSpPr>
            <p:cNvPr id="436" name="Google Shape;436;g39ce4e9a289_0_0"/>
            <p:cNvSpPr/>
            <p:nvPr/>
          </p:nvSpPr>
          <p:spPr>
            <a:xfrm>
              <a:off x="3562501" y="2441160"/>
              <a:ext cx="686689" cy="297942"/>
            </a:xfrm>
            <a:custGeom>
              <a:avLst/>
              <a:gdLst/>
              <a:ahLst/>
              <a:cxnLst/>
              <a:rect l="l" t="t" r="r" b="b"/>
              <a:pathLst>
                <a:path w="686689" h="297942" extrusionOk="0">
                  <a:moveTo>
                    <a:pt x="0" y="0"/>
                  </a:moveTo>
                  <a:lnTo>
                    <a:pt x="686689" y="0"/>
                  </a:lnTo>
                  <a:lnTo>
                    <a:pt x="686689" y="297942"/>
                  </a:lnTo>
                  <a:lnTo>
                    <a:pt x="0" y="297942"/>
                  </a:lnTo>
                  <a:lnTo>
                    <a:pt x="0" y="0"/>
                  </a:lnTo>
                  <a:close/>
                </a:path>
              </a:pathLst>
            </a:custGeom>
            <a:solidFill>
              <a:schemeClr val="lt2"/>
            </a:solidFill>
            <a:ln>
              <a:noFill/>
            </a:ln>
          </p:spPr>
        </p:sp>
        <p:sp>
          <p:nvSpPr>
            <p:cNvPr id="437" name="Google Shape;437;g39ce4e9a289_0_0"/>
            <p:cNvSpPr/>
            <p:nvPr/>
          </p:nvSpPr>
          <p:spPr>
            <a:xfrm>
              <a:off x="2067277" y="1853472"/>
              <a:ext cx="955802" cy="308991"/>
            </a:xfrm>
            <a:custGeom>
              <a:avLst/>
              <a:gdLst/>
              <a:ahLst/>
              <a:cxnLst/>
              <a:rect l="l" t="t" r="r" b="b"/>
              <a:pathLst>
                <a:path w="955802" h="308991" extrusionOk="0">
                  <a:moveTo>
                    <a:pt x="0" y="0"/>
                  </a:moveTo>
                  <a:lnTo>
                    <a:pt x="955802" y="0"/>
                  </a:lnTo>
                  <a:lnTo>
                    <a:pt x="955802" y="308991"/>
                  </a:lnTo>
                  <a:lnTo>
                    <a:pt x="0" y="308991"/>
                  </a:lnTo>
                  <a:lnTo>
                    <a:pt x="0" y="0"/>
                  </a:lnTo>
                  <a:close/>
                </a:path>
              </a:pathLst>
            </a:custGeom>
            <a:solidFill>
              <a:schemeClr val="lt2"/>
            </a:solidFill>
            <a:ln>
              <a:noFill/>
            </a:ln>
          </p:spPr>
        </p:sp>
        <p:sp>
          <p:nvSpPr>
            <p:cNvPr id="438" name="Google Shape;438;g39ce4e9a289_0_0"/>
            <p:cNvSpPr/>
            <p:nvPr/>
          </p:nvSpPr>
          <p:spPr>
            <a:xfrm>
              <a:off x="1275664" y="1100653"/>
              <a:ext cx="1078357" cy="452755"/>
            </a:xfrm>
            <a:custGeom>
              <a:avLst/>
              <a:gdLst/>
              <a:ahLst/>
              <a:cxnLst/>
              <a:rect l="l" t="t" r="r" b="b"/>
              <a:pathLst>
                <a:path w="1078357" h="452755" extrusionOk="0">
                  <a:moveTo>
                    <a:pt x="0" y="0"/>
                  </a:moveTo>
                  <a:lnTo>
                    <a:pt x="1078357" y="0"/>
                  </a:lnTo>
                  <a:lnTo>
                    <a:pt x="1078357" y="452755"/>
                  </a:lnTo>
                  <a:lnTo>
                    <a:pt x="0" y="452755"/>
                  </a:lnTo>
                  <a:lnTo>
                    <a:pt x="0" y="0"/>
                  </a:lnTo>
                  <a:close/>
                </a:path>
              </a:pathLst>
            </a:custGeom>
            <a:solidFill>
              <a:schemeClr val="lt2"/>
            </a:solidFill>
            <a:ln>
              <a:noFill/>
            </a:ln>
          </p:spPr>
        </p:sp>
        <p:sp>
          <p:nvSpPr>
            <p:cNvPr id="439" name="Google Shape;439;g39ce4e9a289_0_0"/>
            <p:cNvSpPr/>
            <p:nvPr/>
          </p:nvSpPr>
          <p:spPr>
            <a:xfrm>
              <a:off x="506077" y="1813616"/>
              <a:ext cx="1028827" cy="312547"/>
            </a:xfrm>
            <a:custGeom>
              <a:avLst/>
              <a:gdLst/>
              <a:ahLst/>
              <a:cxnLst/>
              <a:rect l="l" t="t" r="r" b="b"/>
              <a:pathLst>
                <a:path w="1028827" h="312547" extrusionOk="0">
                  <a:moveTo>
                    <a:pt x="0" y="0"/>
                  </a:moveTo>
                  <a:lnTo>
                    <a:pt x="1028827" y="0"/>
                  </a:lnTo>
                  <a:lnTo>
                    <a:pt x="1028827" y="312547"/>
                  </a:lnTo>
                  <a:lnTo>
                    <a:pt x="0" y="312547"/>
                  </a:lnTo>
                  <a:lnTo>
                    <a:pt x="0" y="0"/>
                  </a:lnTo>
                  <a:close/>
                </a:path>
              </a:pathLst>
            </a:custGeom>
            <a:solidFill>
              <a:schemeClr val="lt2"/>
            </a:solidFill>
            <a:ln>
              <a:noFill/>
            </a:ln>
          </p:spPr>
        </p:sp>
        <p:sp>
          <p:nvSpPr>
            <p:cNvPr id="440" name="Google Shape;440;g39ce4e9a289_0_0"/>
            <p:cNvSpPr/>
            <p:nvPr/>
          </p:nvSpPr>
          <p:spPr>
            <a:xfrm>
              <a:off x="336189" y="2386264"/>
              <a:ext cx="1840357" cy="492252"/>
            </a:xfrm>
            <a:custGeom>
              <a:avLst/>
              <a:gdLst/>
              <a:ahLst/>
              <a:cxnLst/>
              <a:rect l="l" t="t" r="r" b="b"/>
              <a:pathLst>
                <a:path w="1840357" h="492252" extrusionOk="0">
                  <a:moveTo>
                    <a:pt x="0" y="0"/>
                  </a:moveTo>
                  <a:lnTo>
                    <a:pt x="1840357" y="0"/>
                  </a:lnTo>
                  <a:lnTo>
                    <a:pt x="1840357" y="492252"/>
                  </a:lnTo>
                  <a:lnTo>
                    <a:pt x="0" y="492252"/>
                  </a:lnTo>
                  <a:lnTo>
                    <a:pt x="0" y="0"/>
                  </a:lnTo>
                  <a:close/>
                </a:path>
              </a:pathLst>
            </a:custGeom>
            <a:solidFill>
              <a:schemeClr val="lt2"/>
            </a:solidFill>
            <a:ln>
              <a:noFill/>
            </a:ln>
          </p:spPr>
        </p:sp>
        <p:sp>
          <p:nvSpPr>
            <p:cNvPr id="441" name="Google Shape;441;g39ce4e9a289_0_0"/>
            <p:cNvSpPr/>
            <p:nvPr/>
          </p:nvSpPr>
          <p:spPr>
            <a:xfrm>
              <a:off x="3651248" y="1100685"/>
              <a:ext cx="686689" cy="422910"/>
            </a:xfrm>
            <a:custGeom>
              <a:avLst/>
              <a:gdLst/>
              <a:ahLst/>
              <a:cxnLst/>
              <a:rect l="l" t="t" r="r" b="b"/>
              <a:pathLst>
                <a:path w="686689" h="422910" extrusionOk="0">
                  <a:moveTo>
                    <a:pt x="0" y="0"/>
                  </a:moveTo>
                  <a:lnTo>
                    <a:pt x="686689" y="0"/>
                  </a:lnTo>
                  <a:lnTo>
                    <a:pt x="686689" y="422910"/>
                  </a:lnTo>
                  <a:lnTo>
                    <a:pt x="0" y="422910"/>
                  </a:lnTo>
                  <a:lnTo>
                    <a:pt x="0" y="0"/>
                  </a:lnTo>
                  <a:close/>
                </a:path>
              </a:pathLst>
            </a:custGeom>
            <a:solidFill>
              <a:schemeClr val="lt2"/>
            </a:solidFill>
            <a:ln>
              <a:noFill/>
            </a:ln>
          </p:spPr>
        </p:sp>
        <p:sp>
          <p:nvSpPr>
            <p:cNvPr id="442" name="Google Shape;442;g39ce4e9a289_0_0"/>
            <p:cNvSpPr/>
            <p:nvPr/>
          </p:nvSpPr>
          <p:spPr>
            <a:xfrm>
              <a:off x="3717901" y="1690152"/>
              <a:ext cx="553339" cy="497713"/>
            </a:xfrm>
            <a:custGeom>
              <a:avLst/>
              <a:gdLst/>
              <a:ahLst/>
              <a:cxnLst/>
              <a:rect l="l" t="t" r="r" b="b"/>
              <a:pathLst>
                <a:path w="553339" h="497713" extrusionOk="0">
                  <a:moveTo>
                    <a:pt x="0" y="0"/>
                  </a:moveTo>
                  <a:lnTo>
                    <a:pt x="553339" y="0"/>
                  </a:lnTo>
                  <a:lnTo>
                    <a:pt x="553339" y="497713"/>
                  </a:lnTo>
                  <a:lnTo>
                    <a:pt x="0" y="497713"/>
                  </a:lnTo>
                  <a:lnTo>
                    <a:pt x="0" y="0"/>
                  </a:lnTo>
                  <a:close/>
                </a:path>
              </a:pathLst>
            </a:custGeom>
            <a:solidFill>
              <a:schemeClr val="lt2"/>
            </a:solidFill>
            <a:ln>
              <a:noFill/>
            </a:ln>
          </p:spPr>
        </p:sp>
        <p:sp>
          <p:nvSpPr>
            <p:cNvPr id="443" name="Google Shape;443;g39ce4e9a289_0_0"/>
            <p:cNvSpPr/>
            <p:nvPr/>
          </p:nvSpPr>
          <p:spPr>
            <a:xfrm>
              <a:off x="2429381" y="2183413"/>
              <a:ext cx="815213" cy="815213"/>
            </a:xfrm>
            <a:custGeom>
              <a:avLst/>
              <a:gdLst/>
              <a:ahLst/>
              <a:cxnLst/>
              <a:rect l="l" t="t" r="r" b="b"/>
              <a:pathLst>
                <a:path w="815213" h="815213" extrusionOk="0">
                  <a:moveTo>
                    <a:pt x="0" y="0"/>
                  </a:moveTo>
                  <a:lnTo>
                    <a:pt x="815213" y="0"/>
                  </a:lnTo>
                  <a:lnTo>
                    <a:pt x="815213" y="815213"/>
                  </a:lnTo>
                  <a:lnTo>
                    <a:pt x="0" y="815213"/>
                  </a:lnTo>
                  <a:lnTo>
                    <a:pt x="0" y="0"/>
                  </a:lnTo>
                  <a:close/>
                </a:path>
              </a:pathLst>
            </a:custGeom>
            <a:solidFill>
              <a:schemeClr val="lt2"/>
            </a:solidFill>
            <a:ln>
              <a:noFill/>
            </a:ln>
          </p:spPr>
        </p:sp>
        <p:sp>
          <p:nvSpPr>
            <p:cNvPr id="444" name="Google Shape;444;g39ce4e9a289_0_0"/>
            <p:cNvSpPr/>
            <p:nvPr/>
          </p:nvSpPr>
          <p:spPr>
            <a:xfrm>
              <a:off x="1959211" y="2912464"/>
              <a:ext cx="1397508" cy="792480"/>
            </a:xfrm>
            <a:custGeom>
              <a:avLst/>
              <a:gdLst/>
              <a:ahLst/>
              <a:cxnLst/>
              <a:rect l="l" t="t" r="r" b="b"/>
              <a:pathLst>
                <a:path w="1397508" h="792480" extrusionOk="0">
                  <a:moveTo>
                    <a:pt x="0" y="0"/>
                  </a:moveTo>
                  <a:lnTo>
                    <a:pt x="1397508" y="0"/>
                  </a:lnTo>
                  <a:lnTo>
                    <a:pt x="1397508" y="792480"/>
                  </a:lnTo>
                  <a:lnTo>
                    <a:pt x="0" y="792480"/>
                  </a:lnTo>
                  <a:lnTo>
                    <a:pt x="0" y="0"/>
                  </a:lnTo>
                  <a:close/>
                </a:path>
              </a:pathLst>
            </a:custGeom>
            <a:solidFill>
              <a:schemeClr val="lt2"/>
            </a:solidFill>
            <a:ln>
              <a:noFill/>
            </a:ln>
          </p:spPr>
        </p:sp>
        <p:sp>
          <p:nvSpPr>
            <p:cNvPr id="445" name="Google Shape;445;g39ce4e9a289_0_0"/>
            <p:cNvSpPr/>
            <p:nvPr/>
          </p:nvSpPr>
          <p:spPr>
            <a:xfrm>
              <a:off x="506064" y="3280893"/>
              <a:ext cx="1270381" cy="263271"/>
            </a:xfrm>
            <a:custGeom>
              <a:avLst/>
              <a:gdLst/>
              <a:ahLst/>
              <a:cxnLst/>
              <a:rect l="l" t="t" r="r" b="b"/>
              <a:pathLst>
                <a:path w="1270381" h="263271" extrusionOk="0">
                  <a:moveTo>
                    <a:pt x="0" y="0"/>
                  </a:moveTo>
                  <a:lnTo>
                    <a:pt x="1270381" y="0"/>
                  </a:lnTo>
                  <a:lnTo>
                    <a:pt x="1270381" y="263271"/>
                  </a:lnTo>
                  <a:lnTo>
                    <a:pt x="0" y="263271"/>
                  </a:lnTo>
                  <a:lnTo>
                    <a:pt x="0" y="0"/>
                  </a:lnTo>
                  <a:close/>
                </a:path>
              </a:pathLst>
            </a:custGeom>
            <a:solidFill>
              <a:schemeClr val="lt2"/>
            </a:solidFill>
            <a:ln>
              <a:noFill/>
            </a:ln>
          </p:spPr>
        </p:sp>
        <p:sp>
          <p:nvSpPr>
            <p:cNvPr id="446" name="Google Shape;446;g39ce4e9a289_0_0"/>
            <p:cNvSpPr/>
            <p:nvPr/>
          </p:nvSpPr>
          <p:spPr>
            <a:xfrm>
              <a:off x="3539461" y="3133093"/>
              <a:ext cx="1080389" cy="495681"/>
            </a:xfrm>
            <a:custGeom>
              <a:avLst/>
              <a:gdLst/>
              <a:ahLst/>
              <a:cxnLst/>
              <a:rect l="l" t="t" r="r" b="b"/>
              <a:pathLst>
                <a:path w="1080389" h="495681" extrusionOk="0">
                  <a:moveTo>
                    <a:pt x="0" y="0"/>
                  </a:moveTo>
                  <a:lnTo>
                    <a:pt x="1080389" y="0"/>
                  </a:lnTo>
                  <a:lnTo>
                    <a:pt x="1080389" y="495681"/>
                  </a:lnTo>
                  <a:lnTo>
                    <a:pt x="0" y="495681"/>
                  </a:lnTo>
                  <a:lnTo>
                    <a:pt x="0" y="0"/>
                  </a:lnTo>
                  <a:close/>
                </a:path>
              </a:pathLst>
            </a:custGeom>
            <a:solidFill>
              <a:schemeClr val="lt2"/>
            </a:solidFill>
            <a:ln>
              <a:noFill/>
            </a:ln>
          </p:spPr>
        </p:sp>
        <p:sp>
          <p:nvSpPr>
            <p:cNvPr id="447" name="Google Shape;447;g39ce4e9a289_0_0"/>
            <p:cNvSpPr txBox="1"/>
            <p:nvPr/>
          </p:nvSpPr>
          <p:spPr>
            <a:xfrm>
              <a:off x="346764" y="118178"/>
              <a:ext cx="4145700" cy="369300"/>
            </a:xfrm>
            <a:prstGeom prst="rect">
              <a:avLst/>
            </a:prstGeom>
            <a:solidFill>
              <a:schemeClr val="lt2"/>
            </a:solid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a:solidFill>
                    <a:srgbClr val="1968F0"/>
                  </a:solidFill>
                  <a:latin typeface="Maven Pro"/>
                  <a:ea typeface="Maven Pro"/>
                  <a:cs typeface="Maven Pro"/>
                  <a:sym typeface="Maven Pro"/>
                </a:rPr>
                <a:t>Financeiro e Serviços</a:t>
              </a:r>
              <a:endParaRPr sz="1400" b="0" i="0" u="none" strike="noStrike" cap="none">
                <a:solidFill>
                  <a:srgbClr val="000000"/>
                </a:solidFill>
                <a:latin typeface="Arial"/>
                <a:ea typeface="Arial"/>
                <a:cs typeface="Arial"/>
                <a:sym typeface="Arial"/>
              </a:endParaRPr>
            </a:p>
          </p:txBody>
        </p:sp>
      </p:grpSp>
      <p:sp>
        <p:nvSpPr>
          <p:cNvPr id="448" name="Google Shape;448;g39ce4e9a289_0_0"/>
          <p:cNvSpPr txBox="1">
            <a:spLocks noGrp="1"/>
          </p:cNvSpPr>
          <p:nvPr>
            <p:ph type="title" idx="4294967295"/>
          </p:nvPr>
        </p:nvSpPr>
        <p:spPr>
          <a:xfrm>
            <a:off x="556286" y="503600"/>
            <a:ext cx="8715000" cy="809400"/>
          </a:xfrm>
          <a:prstGeom prst="rect">
            <a:avLst/>
          </a:prstGeom>
          <a:noFill/>
          <a:ln>
            <a:noFill/>
          </a:ln>
        </p:spPr>
        <p:txBody>
          <a:bodyPr spcFirstLastPara="1" wrap="square" lIns="0" tIns="182850" rIns="182850" bIns="182850" anchor="t" anchorCtr="0">
            <a:noAutofit/>
          </a:bodyPr>
          <a:lstStyle/>
          <a:p>
            <a:pPr marL="0" lvl="0" indent="0" algn="l" rtl="0">
              <a:lnSpc>
                <a:spcPct val="100000"/>
              </a:lnSpc>
              <a:spcBef>
                <a:spcPts val="0"/>
              </a:spcBef>
              <a:spcAft>
                <a:spcPts val="0"/>
              </a:spcAft>
              <a:buClr>
                <a:srgbClr val="000000"/>
              </a:buClr>
              <a:buSzPts val="6900"/>
              <a:buFont typeface="Arial"/>
              <a:buNone/>
            </a:pPr>
            <a:r>
              <a:rPr lang="en-US" sz="3700">
                <a:solidFill>
                  <a:srgbClr val="21134A"/>
                </a:solidFill>
                <a:latin typeface="Lexend Black"/>
                <a:ea typeface="Lexend Black"/>
                <a:cs typeface="Lexend Black"/>
                <a:sym typeface="Lexend Black"/>
              </a:rPr>
              <a:t>Empresas que confiam na</a:t>
            </a:r>
            <a:endParaRPr sz="3700">
              <a:solidFill>
                <a:srgbClr val="21134A"/>
              </a:solidFill>
              <a:latin typeface="Lexend Black"/>
              <a:ea typeface="Lexend Black"/>
              <a:cs typeface="Lexend Black"/>
              <a:sym typeface="Lexend Black"/>
            </a:endParaRPr>
          </a:p>
          <a:p>
            <a:pPr marL="0" lvl="0" indent="0" algn="ctr" rtl="0">
              <a:lnSpc>
                <a:spcPct val="100000"/>
              </a:lnSpc>
              <a:spcBef>
                <a:spcPts val="0"/>
              </a:spcBef>
              <a:spcAft>
                <a:spcPts val="0"/>
              </a:spcAft>
              <a:buSzPts val="6200"/>
              <a:buNone/>
            </a:pPr>
            <a:endParaRPr sz="3800">
              <a:solidFill>
                <a:srgbClr val="595959"/>
              </a:solidFill>
              <a:latin typeface="Nunito Sans ExtraBold"/>
              <a:ea typeface="Nunito Sans ExtraBold"/>
              <a:cs typeface="Nunito Sans ExtraBold"/>
              <a:sym typeface="Nunito Sans ExtraBold"/>
            </a:endParaRPr>
          </a:p>
        </p:txBody>
      </p:sp>
      <p:pic>
        <p:nvPicPr>
          <p:cNvPr id="449" name="Google Shape;449;g39ce4e9a289_0_0"/>
          <p:cNvPicPr preferRelativeResize="0"/>
          <p:nvPr/>
        </p:nvPicPr>
        <p:blipFill rotWithShape="1">
          <a:blip r:embed="rId3">
            <a:alphaModFix/>
          </a:blip>
          <a:srcRect/>
          <a:stretch/>
        </p:blipFill>
        <p:spPr>
          <a:xfrm>
            <a:off x="1316287" y="3603379"/>
            <a:ext cx="1157991" cy="607934"/>
          </a:xfrm>
          <a:prstGeom prst="rect">
            <a:avLst/>
          </a:prstGeom>
          <a:noFill/>
          <a:ln>
            <a:noFill/>
          </a:ln>
        </p:spPr>
      </p:pic>
      <p:pic>
        <p:nvPicPr>
          <p:cNvPr id="450" name="Google Shape;450;g39ce4e9a289_0_0"/>
          <p:cNvPicPr preferRelativeResize="0"/>
          <p:nvPr/>
        </p:nvPicPr>
        <p:blipFill rotWithShape="1">
          <a:blip r:embed="rId4">
            <a:alphaModFix/>
          </a:blip>
          <a:srcRect/>
          <a:stretch/>
        </p:blipFill>
        <p:spPr>
          <a:xfrm>
            <a:off x="1544525" y="5118709"/>
            <a:ext cx="701527" cy="431572"/>
          </a:xfrm>
          <a:prstGeom prst="rect">
            <a:avLst/>
          </a:prstGeom>
          <a:noFill/>
          <a:ln>
            <a:noFill/>
          </a:ln>
        </p:spPr>
      </p:pic>
      <p:pic>
        <p:nvPicPr>
          <p:cNvPr id="451" name="Google Shape;451;g39ce4e9a289_0_0"/>
          <p:cNvPicPr preferRelativeResize="0"/>
          <p:nvPr/>
        </p:nvPicPr>
        <p:blipFill rotWithShape="1">
          <a:blip r:embed="rId5">
            <a:alphaModFix/>
          </a:blip>
          <a:srcRect/>
          <a:stretch/>
        </p:blipFill>
        <p:spPr>
          <a:xfrm>
            <a:off x="2561157" y="3399245"/>
            <a:ext cx="1806561" cy="1016205"/>
          </a:xfrm>
          <a:prstGeom prst="rect">
            <a:avLst/>
          </a:prstGeom>
          <a:noFill/>
          <a:ln>
            <a:noFill/>
          </a:ln>
        </p:spPr>
      </p:pic>
      <p:pic>
        <p:nvPicPr>
          <p:cNvPr id="452" name="Google Shape;452;g39ce4e9a289_0_0"/>
          <p:cNvPicPr preferRelativeResize="0"/>
          <p:nvPr/>
        </p:nvPicPr>
        <p:blipFill rotWithShape="1">
          <a:blip r:embed="rId6">
            <a:alphaModFix/>
          </a:blip>
          <a:srcRect/>
          <a:stretch/>
        </p:blipFill>
        <p:spPr>
          <a:xfrm>
            <a:off x="1345077" y="4340300"/>
            <a:ext cx="1100417" cy="591603"/>
          </a:xfrm>
          <a:prstGeom prst="rect">
            <a:avLst/>
          </a:prstGeom>
          <a:noFill/>
          <a:ln>
            <a:noFill/>
          </a:ln>
        </p:spPr>
      </p:pic>
      <p:pic>
        <p:nvPicPr>
          <p:cNvPr id="453" name="Google Shape;453;g39ce4e9a289_0_0"/>
          <p:cNvPicPr preferRelativeResize="0"/>
          <p:nvPr/>
        </p:nvPicPr>
        <p:blipFill rotWithShape="1">
          <a:blip r:embed="rId7">
            <a:alphaModFix/>
          </a:blip>
          <a:srcRect/>
          <a:stretch/>
        </p:blipFill>
        <p:spPr>
          <a:xfrm>
            <a:off x="2748892" y="4415438"/>
            <a:ext cx="1431075" cy="344114"/>
          </a:xfrm>
          <a:prstGeom prst="rect">
            <a:avLst/>
          </a:prstGeom>
          <a:noFill/>
          <a:ln>
            <a:noFill/>
          </a:ln>
        </p:spPr>
      </p:pic>
      <p:pic>
        <p:nvPicPr>
          <p:cNvPr id="454" name="Google Shape;454;g39ce4e9a289_0_0"/>
          <p:cNvPicPr preferRelativeResize="0"/>
          <p:nvPr/>
        </p:nvPicPr>
        <p:blipFill rotWithShape="1">
          <a:blip r:embed="rId8">
            <a:alphaModFix/>
          </a:blip>
          <a:srcRect t="36040" b="36818"/>
          <a:stretch/>
        </p:blipFill>
        <p:spPr>
          <a:xfrm>
            <a:off x="2643613" y="5095883"/>
            <a:ext cx="1641650" cy="445504"/>
          </a:xfrm>
          <a:prstGeom prst="rect">
            <a:avLst/>
          </a:prstGeom>
          <a:noFill/>
          <a:ln>
            <a:noFill/>
          </a:ln>
        </p:spPr>
      </p:pic>
      <p:pic>
        <p:nvPicPr>
          <p:cNvPr id="455" name="Google Shape;455;g39ce4e9a289_0_0"/>
          <p:cNvPicPr preferRelativeResize="0"/>
          <p:nvPr/>
        </p:nvPicPr>
        <p:blipFill rotWithShape="1">
          <a:blip r:embed="rId9">
            <a:alphaModFix/>
          </a:blip>
          <a:srcRect/>
          <a:stretch/>
        </p:blipFill>
        <p:spPr>
          <a:xfrm>
            <a:off x="10818529" y="5550274"/>
            <a:ext cx="2270258" cy="752575"/>
          </a:xfrm>
          <a:prstGeom prst="rect">
            <a:avLst/>
          </a:prstGeom>
          <a:noFill/>
          <a:ln>
            <a:noFill/>
          </a:ln>
        </p:spPr>
      </p:pic>
      <p:pic>
        <p:nvPicPr>
          <p:cNvPr id="456" name="Google Shape;456;g39ce4e9a289_0_0"/>
          <p:cNvPicPr preferRelativeResize="0"/>
          <p:nvPr/>
        </p:nvPicPr>
        <p:blipFill rotWithShape="1">
          <a:blip r:embed="rId10">
            <a:alphaModFix/>
          </a:blip>
          <a:srcRect/>
          <a:stretch/>
        </p:blipFill>
        <p:spPr>
          <a:xfrm>
            <a:off x="10217773" y="7557901"/>
            <a:ext cx="2270275" cy="576523"/>
          </a:xfrm>
          <a:prstGeom prst="rect">
            <a:avLst/>
          </a:prstGeom>
          <a:noFill/>
          <a:ln>
            <a:noFill/>
          </a:ln>
        </p:spPr>
      </p:pic>
      <p:pic>
        <p:nvPicPr>
          <p:cNvPr id="457" name="Google Shape;457;g39ce4e9a289_0_0"/>
          <p:cNvPicPr preferRelativeResize="0"/>
          <p:nvPr/>
        </p:nvPicPr>
        <p:blipFill rotWithShape="1">
          <a:blip r:embed="rId11">
            <a:alphaModFix/>
          </a:blip>
          <a:srcRect/>
          <a:stretch/>
        </p:blipFill>
        <p:spPr>
          <a:xfrm>
            <a:off x="9948050" y="3677912"/>
            <a:ext cx="2270276" cy="458872"/>
          </a:xfrm>
          <a:prstGeom prst="rect">
            <a:avLst/>
          </a:prstGeom>
          <a:noFill/>
          <a:ln>
            <a:noFill/>
          </a:ln>
        </p:spPr>
      </p:pic>
      <p:pic>
        <p:nvPicPr>
          <p:cNvPr id="458" name="Google Shape;458;g39ce4e9a289_0_0"/>
          <p:cNvPicPr preferRelativeResize="0"/>
          <p:nvPr/>
        </p:nvPicPr>
        <p:blipFill rotWithShape="1">
          <a:blip r:embed="rId12">
            <a:alphaModFix/>
          </a:blip>
          <a:srcRect/>
          <a:stretch/>
        </p:blipFill>
        <p:spPr>
          <a:xfrm>
            <a:off x="9622749" y="5733948"/>
            <a:ext cx="1158000" cy="501041"/>
          </a:xfrm>
          <a:prstGeom prst="rect">
            <a:avLst/>
          </a:prstGeom>
          <a:noFill/>
          <a:ln>
            <a:noFill/>
          </a:ln>
        </p:spPr>
      </p:pic>
      <p:pic>
        <p:nvPicPr>
          <p:cNvPr id="459" name="Google Shape;459;g39ce4e9a289_0_0"/>
          <p:cNvPicPr preferRelativeResize="0"/>
          <p:nvPr/>
        </p:nvPicPr>
        <p:blipFill rotWithShape="1">
          <a:blip r:embed="rId13">
            <a:alphaModFix/>
          </a:blip>
          <a:srcRect/>
          <a:stretch/>
        </p:blipFill>
        <p:spPr>
          <a:xfrm>
            <a:off x="9637400" y="4358050"/>
            <a:ext cx="1543148" cy="398350"/>
          </a:xfrm>
          <a:prstGeom prst="rect">
            <a:avLst/>
          </a:prstGeom>
          <a:noFill/>
          <a:ln>
            <a:noFill/>
          </a:ln>
        </p:spPr>
      </p:pic>
      <p:pic>
        <p:nvPicPr>
          <p:cNvPr id="460" name="Google Shape;460;g39ce4e9a289_0_0"/>
          <p:cNvPicPr preferRelativeResize="0"/>
          <p:nvPr/>
        </p:nvPicPr>
        <p:blipFill rotWithShape="1">
          <a:blip r:embed="rId14">
            <a:alphaModFix/>
          </a:blip>
          <a:srcRect/>
          <a:stretch/>
        </p:blipFill>
        <p:spPr>
          <a:xfrm>
            <a:off x="10217776" y="5035709"/>
            <a:ext cx="2016500" cy="466173"/>
          </a:xfrm>
          <a:prstGeom prst="rect">
            <a:avLst/>
          </a:prstGeom>
          <a:noFill/>
          <a:ln>
            <a:noFill/>
          </a:ln>
        </p:spPr>
      </p:pic>
      <p:pic>
        <p:nvPicPr>
          <p:cNvPr id="461" name="Google Shape;461;g39ce4e9a289_0_0"/>
          <p:cNvPicPr preferRelativeResize="0"/>
          <p:nvPr/>
        </p:nvPicPr>
        <p:blipFill rotWithShape="1">
          <a:blip r:embed="rId15">
            <a:alphaModFix/>
          </a:blip>
          <a:srcRect/>
          <a:stretch/>
        </p:blipFill>
        <p:spPr>
          <a:xfrm>
            <a:off x="9576212" y="6673653"/>
            <a:ext cx="1251100" cy="772010"/>
          </a:xfrm>
          <a:prstGeom prst="rect">
            <a:avLst/>
          </a:prstGeom>
          <a:noFill/>
          <a:ln>
            <a:noFill/>
          </a:ln>
        </p:spPr>
      </p:pic>
      <p:pic>
        <p:nvPicPr>
          <p:cNvPr id="462" name="Google Shape;462;g39ce4e9a289_0_0"/>
          <p:cNvPicPr preferRelativeResize="0"/>
          <p:nvPr/>
        </p:nvPicPr>
        <p:blipFill rotWithShape="1">
          <a:blip r:embed="rId16">
            <a:alphaModFix/>
          </a:blip>
          <a:srcRect/>
          <a:stretch/>
        </p:blipFill>
        <p:spPr>
          <a:xfrm>
            <a:off x="11010846" y="6547769"/>
            <a:ext cx="1733500" cy="652978"/>
          </a:xfrm>
          <a:prstGeom prst="rect">
            <a:avLst/>
          </a:prstGeom>
          <a:noFill/>
          <a:ln>
            <a:noFill/>
          </a:ln>
        </p:spPr>
      </p:pic>
      <p:pic>
        <p:nvPicPr>
          <p:cNvPr id="463" name="Google Shape;463;g39ce4e9a289_0_0"/>
          <p:cNvPicPr preferRelativeResize="0"/>
          <p:nvPr/>
        </p:nvPicPr>
        <p:blipFill rotWithShape="1">
          <a:blip r:embed="rId17">
            <a:alphaModFix/>
          </a:blip>
          <a:srcRect/>
          <a:stretch/>
        </p:blipFill>
        <p:spPr>
          <a:xfrm>
            <a:off x="1233425" y="7886940"/>
            <a:ext cx="1282050" cy="502385"/>
          </a:xfrm>
          <a:prstGeom prst="rect">
            <a:avLst/>
          </a:prstGeom>
          <a:noFill/>
          <a:ln>
            <a:noFill/>
          </a:ln>
        </p:spPr>
      </p:pic>
      <p:pic>
        <p:nvPicPr>
          <p:cNvPr id="464" name="Google Shape;464;g39ce4e9a289_0_0"/>
          <p:cNvPicPr preferRelativeResize="0"/>
          <p:nvPr/>
        </p:nvPicPr>
        <p:blipFill rotWithShape="1">
          <a:blip r:embed="rId18">
            <a:alphaModFix/>
          </a:blip>
          <a:srcRect/>
          <a:stretch/>
        </p:blipFill>
        <p:spPr>
          <a:xfrm>
            <a:off x="1295438" y="7200740"/>
            <a:ext cx="1158000" cy="458599"/>
          </a:xfrm>
          <a:prstGeom prst="rect">
            <a:avLst/>
          </a:prstGeom>
          <a:noFill/>
          <a:ln>
            <a:noFill/>
          </a:ln>
        </p:spPr>
      </p:pic>
      <p:pic>
        <p:nvPicPr>
          <p:cNvPr id="465" name="Google Shape;465;g39ce4e9a289_0_0"/>
          <p:cNvPicPr preferRelativeResize="0"/>
          <p:nvPr/>
        </p:nvPicPr>
        <p:blipFill rotWithShape="1">
          <a:blip r:embed="rId19">
            <a:alphaModFix/>
          </a:blip>
          <a:srcRect t="28970" r="7449" b="27750"/>
          <a:stretch/>
        </p:blipFill>
        <p:spPr>
          <a:xfrm>
            <a:off x="2717112" y="7728963"/>
            <a:ext cx="1733479" cy="303975"/>
          </a:xfrm>
          <a:prstGeom prst="rect">
            <a:avLst/>
          </a:prstGeom>
          <a:noFill/>
          <a:ln>
            <a:noFill/>
          </a:ln>
        </p:spPr>
      </p:pic>
      <p:pic>
        <p:nvPicPr>
          <p:cNvPr id="466" name="Google Shape;466;g39ce4e9a289_0_0"/>
          <p:cNvPicPr preferRelativeResize="0"/>
          <p:nvPr/>
        </p:nvPicPr>
        <p:blipFill rotWithShape="1">
          <a:blip r:embed="rId20">
            <a:alphaModFix/>
          </a:blip>
          <a:srcRect/>
          <a:stretch/>
        </p:blipFill>
        <p:spPr>
          <a:xfrm>
            <a:off x="2812275" y="7157275"/>
            <a:ext cx="1543150" cy="303977"/>
          </a:xfrm>
          <a:prstGeom prst="rect">
            <a:avLst/>
          </a:prstGeom>
          <a:noFill/>
          <a:ln>
            <a:noFill/>
          </a:ln>
        </p:spPr>
      </p:pic>
      <p:pic>
        <p:nvPicPr>
          <p:cNvPr id="467" name="Google Shape;467;g39ce4e9a289_0_0"/>
          <p:cNvPicPr preferRelativeResize="0"/>
          <p:nvPr/>
        </p:nvPicPr>
        <p:blipFill rotWithShape="1">
          <a:blip r:embed="rId21">
            <a:alphaModFix/>
          </a:blip>
          <a:srcRect/>
          <a:stretch/>
        </p:blipFill>
        <p:spPr>
          <a:xfrm>
            <a:off x="2926250" y="8300640"/>
            <a:ext cx="1315201" cy="467861"/>
          </a:xfrm>
          <a:prstGeom prst="rect">
            <a:avLst/>
          </a:prstGeom>
          <a:noFill/>
          <a:ln>
            <a:noFill/>
          </a:ln>
        </p:spPr>
      </p:pic>
      <p:pic>
        <p:nvPicPr>
          <p:cNvPr id="468" name="Google Shape;468;g39ce4e9a289_0_0"/>
          <p:cNvPicPr preferRelativeResize="0"/>
          <p:nvPr/>
        </p:nvPicPr>
        <p:blipFill rotWithShape="1">
          <a:blip r:embed="rId22">
            <a:alphaModFix/>
          </a:blip>
          <a:srcRect/>
          <a:stretch/>
        </p:blipFill>
        <p:spPr>
          <a:xfrm>
            <a:off x="3256288" y="8975976"/>
            <a:ext cx="655112" cy="236196"/>
          </a:xfrm>
          <a:prstGeom prst="rect">
            <a:avLst/>
          </a:prstGeom>
          <a:noFill/>
          <a:ln>
            <a:noFill/>
          </a:ln>
        </p:spPr>
      </p:pic>
      <p:pic>
        <p:nvPicPr>
          <p:cNvPr id="469" name="Google Shape;469;g39ce4e9a289_0_0"/>
          <p:cNvPicPr preferRelativeResize="0"/>
          <p:nvPr/>
        </p:nvPicPr>
        <p:blipFill rotWithShape="1">
          <a:blip r:embed="rId23">
            <a:alphaModFix/>
          </a:blip>
          <a:srcRect/>
          <a:stretch/>
        </p:blipFill>
        <p:spPr>
          <a:xfrm>
            <a:off x="1324237" y="8665336"/>
            <a:ext cx="1100425" cy="453415"/>
          </a:xfrm>
          <a:prstGeom prst="rect">
            <a:avLst/>
          </a:prstGeom>
          <a:noFill/>
          <a:ln>
            <a:noFill/>
          </a:ln>
        </p:spPr>
      </p:pic>
      <p:pic>
        <p:nvPicPr>
          <p:cNvPr id="470" name="Google Shape;470;g39ce4e9a289_0_0"/>
          <p:cNvPicPr preferRelativeResize="0"/>
          <p:nvPr/>
        </p:nvPicPr>
        <p:blipFill rotWithShape="1">
          <a:blip r:embed="rId24">
            <a:alphaModFix/>
          </a:blip>
          <a:srcRect r="-10986" b="-9109"/>
          <a:stretch/>
        </p:blipFill>
        <p:spPr>
          <a:xfrm>
            <a:off x="15627724" y="7179097"/>
            <a:ext cx="1006549" cy="986253"/>
          </a:xfrm>
          <a:prstGeom prst="rect">
            <a:avLst/>
          </a:prstGeom>
          <a:noFill/>
          <a:ln>
            <a:noFill/>
          </a:ln>
        </p:spPr>
      </p:pic>
      <p:pic>
        <p:nvPicPr>
          <p:cNvPr id="471" name="Google Shape;471;g39ce4e9a289_0_0"/>
          <p:cNvPicPr preferRelativeResize="0"/>
          <p:nvPr/>
        </p:nvPicPr>
        <p:blipFill rotWithShape="1">
          <a:blip r:embed="rId25">
            <a:alphaModFix/>
          </a:blip>
          <a:srcRect/>
          <a:stretch/>
        </p:blipFill>
        <p:spPr>
          <a:xfrm>
            <a:off x="15104500" y="8310044"/>
            <a:ext cx="1806574" cy="841532"/>
          </a:xfrm>
          <a:prstGeom prst="rect">
            <a:avLst/>
          </a:prstGeom>
          <a:noFill/>
          <a:ln>
            <a:noFill/>
          </a:ln>
        </p:spPr>
      </p:pic>
      <p:pic>
        <p:nvPicPr>
          <p:cNvPr id="472" name="Google Shape;472;g39ce4e9a289_0_0"/>
          <p:cNvPicPr preferRelativeResize="0"/>
          <p:nvPr/>
        </p:nvPicPr>
        <p:blipFill rotWithShape="1">
          <a:blip r:embed="rId26">
            <a:alphaModFix/>
          </a:blip>
          <a:srcRect/>
          <a:stretch/>
        </p:blipFill>
        <p:spPr>
          <a:xfrm>
            <a:off x="13810550" y="3822650"/>
            <a:ext cx="1062900" cy="741327"/>
          </a:xfrm>
          <a:prstGeom prst="rect">
            <a:avLst/>
          </a:prstGeom>
          <a:noFill/>
          <a:ln>
            <a:noFill/>
          </a:ln>
        </p:spPr>
      </p:pic>
      <p:pic>
        <p:nvPicPr>
          <p:cNvPr id="473" name="Google Shape;473;g39ce4e9a289_0_0"/>
          <p:cNvPicPr preferRelativeResize="0"/>
          <p:nvPr/>
        </p:nvPicPr>
        <p:blipFill rotWithShape="1">
          <a:blip r:embed="rId27">
            <a:alphaModFix/>
          </a:blip>
          <a:srcRect/>
          <a:stretch/>
        </p:blipFill>
        <p:spPr>
          <a:xfrm>
            <a:off x="13751524" y="6964269"/>
            <a:ext cx="1733501" cy="571647"/>
          </a:xfrm>
          <a:prstGeom prst="rect">
            <a:avLst/>
          </a:prstGeom>
          <a:noFill/>
          <a:ln>
            <a:noFill/>
          </a:ln>
        </p:spPr>
      </p:pic>
      <p:pic>
        <p:nvPicPr>
          <p:cNvPr id="474" name="Google Shape;474;g39ce4e9a289_0_0"/>
          <p:cNvPicPr preferRelativeResize="0"/>
          <p:nvPr/>
        </p:nvPicPr>
        <p:blipFill rotWithShape="1">
          <a:blip r:embed="rId28">
            <a:alphaModFix/>
          </a:blip>
          <a:srcRect/>
          <a:stretch/>
        </p:blipFill>
        <p:spPr>
          <a:xfrm>
            <a:off x="13846872" y="8357034"/>
            <a:ext cx="1100400" cy="792264"/>
          </a:xfrm>
          <a:prstGeom prst="rect">
            <a:avLst/>
          </a:prstGeom>
          <a:noFill/>
          <a:ln>
            <a:noFill/>
          </a:ln>
        </p:spPr>
      </p:pic>
      <p:pic>
        <p:nvPicPr>
          <p:cNvPr id="475" name="Google Shape;475;g39ce4e9a289_0_0"/>
          <p:cNvPicPr preferRelativeResize="0"/>
          <p:nvPr/>
        </p:nvPicPr>
        <p:blipFill rotWithShape="1">
          <a:blip r:embed="rId29">
            <a:alphaModFix/>
          </a:blip>
          <a:srcRect/>
          <a:stretch/>
        </p:blipFill>
        <p:spPr>
          <a:xfrm>
            <a:off x="13897401" y="6115013"/>
            <a:ext cx="1441749" cy="644011"/>
          </a:xfrm>
          <a:prstGeom prst="rect">
            <a:avLst/>
          </a:prstGeom>
          <a:noFill/>
          <a:ln>
            <a:noFill/>
          </a:ln>
        </p:spPr>
      </p:pic>
      <p:pic>
        <p:nvPicPr>
          <p:cNvPr id="476" name="Google Shape;476;g39ce4e9a289_0_0"/>
          <p:cNvPicPr preferRelativeResize="0"/>
          <p:nvPr/>
        </p:nvPicPr>
        <p:blipFill rotWithShape="1">
          <a:blip r:embed="rId30">
            <a:alphaModFix/>
          </a:blip>
          <a:srcRect/>
          <a:stretch/>
        </p:blipFill>
        <p:spPr>
          <a:xfrm>
            <a:off x="13902749" y="5434055"/>
            <a:ext cx="1431076" cy="435060"/>
          </a:xfrm>
          <a:prstGeom prst="rect">
            <a:avLst/>
          </a:prstGeom>
          <a:noFill/>
          <a:ln>
            <a:noFill/>
          </a:ln>
        </p:spPr>
      </p:pic>
      <p:pic>
        <p:nvPicPr>
          <p:cNvPr id="477" name="Google Shape;477;g39ce4e9a289_0_0"/>
          <p:cNvPicPr preferRelativeResize="0"/>
          <p:nvPr/>
        </p:nvPicPr>
        <p:blipFill rotWithShape="1">
          <a:blip r:embed="rId31">
            <a:alphaModFix/>
          </a:blip>
          <a:srcRect/>
          <a:stretch/>
        </p:blipFill>
        <p:spPr>
          <a:xfrm>
            <a:off x="14999548" y="3913863"/>
            <a:ext cx="2016481" cy="558875"/>
          </a:xfrm>
          <a:prstGeom prst="rect">
            <a:avLst/>
          </a:prstGeom>
          <a:noFill/>
          <a:ln>
            <a:noFill/>
          </a:ln>
        </p:spPr>
      </p:pic>
      <p:pic>
        <p:nvPicPr>
          <p:cNvPr id="478" name="Google Shape;478;g39ce4e9a289_0_0"/>
          <p:cNvPicPr preferRelativeResize="0"/>
          <p:nvPr/>
        </p:nvPicPr>
        <p:blipFill rotWithShape="1">
          <a:blip r:embed="rId32">
            <a:alphaModFix/>
          </a:blip>
          <a:srcRect/>
          <a:stretch/>
        </p:blipFill>
        <p:spPr>
          <a:xfrm>
            <a:off x="13998837" y="4711601"/>
            <a:ext cx="1282048" cy="350535"/>
          </a:xfrm>
          <a:prstGeom prst="rect">
            <a:avLst/>
          </a:prstGeom>
          <a:noFill/>
          <a:ln>
            <a:noFill/>
          </a:ln>
        </p:spPr>
      </p:pic>
      <p:pic>
        <p:nvPicPr>
          <p:cNvPr id="479" name="Google Shape;479;g39ce4e9a289_0_0"/>
          <p:cNvPicPr preferRelativeResize="0"/>
          <p:nvPr/>
        </p:nvPicPr>
        <p:blipFill rotWithShape="1">
          <a:blip r:embed="rId33">
            <a:alphaModFix/>
          </a:blip>
          <a:srcRect b="16888"/>
          <a:stretch/>
        </p:blipFill>
        <p:spPr>
          <a:xfrm>
            <a:off x="13742342" y="7658197"/>
            <a:ext cx="1431075" cy="775486"/>
          </a:xfrm>
          <a:prstGeom prst="rect">
            <a:avLst/>
          </a:prstGeom>
          <a:noFill/>
          <a:ln>
            <a:noFill/>
          </a:ln>
        </p:spPr>
      </p:pic>
      <p:pic>
        <p:nvPicPr>
          <p:cNvPr id="480" name="Google Shape;480;g39ce4e9a289_0_0"/>
          <p:cNvPicPr preferRelativeResize="0"/>
          <p:nvPr/>
        </p:nvPicPr>
        <p:blipFill rotWithShape="1">
          <a:blip r:embed="rId34">
            <a:alphaModFix/>
          </a:blip>
          <a:srcRect/>
          <a:stretch/>
        </p:blipFill>
        <p:spPr>
          <a:xfrm>
            <a:off x="15296350" y="6338575"/>
            <a:ext cx="1641650" cy="884952"/>
          </a:xfrm>
          <a:prstGeom prst="rect">
            <a:avLst/>
          </a:prstGeom>
          <a:noFill/>
          <a:ln>
            <a:noFill/>
          </a:ln>
        </p:spPr>
      </p:pic>
      <p:pic>
        <p:nvPicPr>
          <p:cNvPr id="481" name="Google Shape;481;g39ce4e9a289_0_0"/>
          <p:cNvPicPr preferRelativeResize="0"/>
          <p:nvPr/>
        </p:nvPicPr>
        <p:blipFill rotWithShape="1">
          <a:blip r:embed="rId35">
            <a:alphaModFix/>
          </a:blip>
          <a:srcRect/>
          <a:stretch/>
        </p:blipFill>
        <p:spPr>
          <a:xfrm>
            <a:off x="7272200" y="3492146"/>
            <a:ext cx="1369300" cy="437040"/>
          </a:xfrm>
          <a:prstGeom prst="rect">
            <a:avLst/>
          </a:prstGeom>
          <a:noFill/>
          <a:ln>
            <a:noFill/>
          </a:ln>
        </p:spPr>
      </p:pic>
      <p:pic>
        <p:nvPicPr>
          <p:cNvPr id="482" name="Google Shape;482;g39ce4e9a289_0_0"/>
          <p:cNvPicPr preferRelativeResize="0"/>
          <p:nvPr/>
        </p:nvPicPr>
        <p:blipFill rotWithShape="1">
          <a:blip r:embed="rId36">
            <a:alphaModFix/>
          </a:blip>
          <a:srcRect t="16783" b="20049"/>
          <a:stretch/>
        </p:blipFill>
        <p:spPr>
          <a:xfrm>
            <a:off x="5667172" y="4951999"/>
            <a:ext cx="1062906" cy="352523"/>
          </a:xfrm>
          <a:prstGeom prst="rect">
            <a:avLst/>
          </a:prstGeom>
          <a:noFill/>
          <a:ln>
            <a:noFill/>
          </a:ln>
        </p:spPr>
      </p:pic>
      <p:pic>
        <p:nvPicPr>
          <p:cNvPr id="483" name="Google Shape;483;g39ce4e9a289_0_0"/>
          <p:cNvPicPr preferRelativeResize="0"/>
          <p:nvPr/>
        </p:nvPicPr>
        <p:blipFill rotWithShape="1">
          <a:blip r:embed="rId37">
            <a:alphaModFix/>
          </a:blip>
          <a:srcRect/>
          <a:stretch/>
        </p:blipFill>
        <p:spPr>
          <a:xfrm>
            <a:off x="7331299" y="4117848"/>
            <a:ext cx="1251098" cy="283430"/>
          </a:xfrm>
          <a:prstGeom prst="rect">
            <a:avLst/>
          </a:prstGeom>
          <a:noFill/>
          <a:ln>
            <a:noFill/>
          </a:ln>
        </p:spPr>
      </p:pic>
      <p:pic>
        <p:nvPicPr>
          <p:cNvPr id="484" name="Google Shape;484;g39ce4e9a289_0_0"/>
          <p:cNvPicPr preferRelativeResize="0"/>
          <p:nvPr/>
        </p:nvPicPr>
        <p:blipFill rotWithShape="1">
          <a:blip r:embed="rId38">
            <a:alphaModFix/>
          </a:blip>
          <a:srcRect/>
          <a:stretch/>
        </p:blipFill>
        <p:spPr>
          <a:xfrm>
            <a:off x="7105618" y="4628512"/>
            <a:ext cx="607356" cy="283425"/>
          </a:xfrm>
          <a:prstGeom prst="rect">
            <a:avLst/>
          </a:prstGeom>
          <a:noFill/>
          <a:ln>
            <a:noFill/>
          </a:ln>
        </p:spPr>
      </p:pic>
      <p:pic>
        <p:nvPicPr>
          <p:cNvPr id="485" name="Google Shape;485;g39ce4e9a289_0_0"/>
          <p:cNvPicPr preferRelativeResize="0"/>
          <p:nvPr/>
        </p:nvPicPr>
        <p:blipFill rotWithShape="1">
          <a:blip r:embed="rId39">
            <a:alphaModFix/>
          </a:blip>
          <a:srcRect/>
          <a:stretch/>
        </p:blipFill>
        <p:spPr>
          <a:xfrm>
            <a:off x="7038750" y="5440819"/>
            <a:ext cx="648500" cy="421519"/>
          </a:xfrm>
          <a:prstGeom prst="rect">
            <a:avLst/>
          </a:prstGeom>
          <a:noFill/>
          <a:ln>
            <a:noFill/>
          </a:ln>
        </p:spPr>
      </p:pic>
      <p:pic>
        <p:nvPicPr>
          <p:cNvPr id="486" name="Google Shape;486;g39ce4e9a289_0_0"/>
          <p:cNvPicPr preferRelativeResize="0"/>
          <p:nvPr/>
        </p:nvPicPr>
        <p:blipFill rotWithShape="1">
          <a:blip r:embed="rId40">
            <a:alphaModFix/>
          </a:blip>
          <a:srcRect/>
          <a:stretch/>
        </p:blipFill>
        <p:spPr>
          <a:xfrm>
            <a:off x="5311289" y="3423963"/>
            <a:ext cx="1806574" cy="433592"/>
          </a:xfrm>
          <a:prstGeom prst="rect">
            <a:avLst/>
          </a:prstGeom>
          <a:noFill/>
          <a:ln>
            <a:noFill/>
          </a:ln>
        </p:spPr>
      </p:pic>
      <p:pic>
        <p:nvPicPr>
          <p:cNvPr id="487" name="Google Shape;487;g39ce4e9a289_0_0"/>
          <p:cNvPicPr preferRelativeResize="0"/>
          <p:nvPr/>
        </p:nvPicPr>
        <p:blipFill rotWithShape="1">
          <a:blip r:embed="rId41">
            <a:alphaModFix/>
          </a:blip>
          <a:srcRect/>
          <a:stretch/>
        </p:blipFill>
        <p:spPr>
          <a:xfrm>
            <a:off x="7800211" y="4582837"/>
            <a:ext cx="843906" cy="283425"/>
          </a:xfrm>
          <a:prstGeom prst="rect">
            <a:avLst/>
          </a:prstGeom>
          <a:noFill/>
          <a:ln>
            <a:noFill/>
          </a:ln>
        </p:spPr>
      </p:pic>
      <p:pic>
        <p:nvPicPr>
          <p:cNvPr id="488" name="Google Shape;488;g39ce4e9a289_0_0"/>
          <p:cNvPicPr preferRelativeResize="0"/>
          <p:nvPr/>
        </p:nvPicPr>
        <p:blipFill rotWithShape="1">
          <a:blip r:embed="rId42">
            <a:alphaModFix/>
          </a:blip>
          <a:srcRect/>
          <a:stretch/>
        </p:blipFill>
        <p:spPr>
          <a:xfrm>
            <a:off x="7999075" y="4976736"/>
            <a:ext cx="648500" cy="324228"/>
          </a:xfrm>
          <a:prstGeom prst="rect">
            <a:avLst/>
          </a:prstGeom>
          <a:noFill/>
          <a:ln>
            <a:noFill/>
          </a:ln>
        </p:spPr>
      </p:pic>
      <p:pic>
        <p:nvPicPr>
          <p:cNvPr id="489" name="Google Shape;489;g39ce4e9a289_0_0"/>
          <p:cNvPicPr preferRelativeResize="0"/>
          <p:nvPr/>
        </p:nvPicPr>
        <p:blipFill rotWithShape="1">
          <a:blip r:embed="rId43">
            <a:alphaModFix/>
          </a:blip>
          <a:srcRect t="10215" b="44562"/>
          <a:stretch/>
        </p:blipFill>
        <p:spPr>
          <a:xfrm>
            <a:off x="7675438" y="5494126"/>
            <a:ext cx="1100424" cy="373229"/>
          </a:xfrm>
          <a:prstGeom prst="rect">
            <a:avLst/>
          </a:prstGeom>
          <a:noFill/>
          <a:ln>
            <a:noFill/>
          </a:ln>
        </p:spPr>
      </p:pic>
      <p:pic>
        <p:nvPicPr>
          <p:cNvPr id="490" name="Google Shape;490;g39ce4e9a289_0_0"/>
          <p:cNvPicPr preferRelativeResize="0"/>
          <p:nvPr/>
        </p:nvPicPr>
        <p:blipFill rotWithShape="1">
          <a:blip r:embed="rId44">
            <a:alphaModFix/>
          </a:blip>
          <a:srcRect/>
          <a:stretch/>
        </p:blipFill>
        <p:spPr>
          <a:xfrm>
            <a:off x="7085050" y="5035119"/>
            <a:ext cx="648501" cy="282519"/>
          </a:xfrm>
          <a:prstGeom prst="rect">
            <a:avLst/>
          </a:prstGeom>
          <a:noFill/>
          <a:ln>
            <a:noFill/>
          </a:ln>
        </p:spPr>
      </p:pic>
      <p:pic>
        <p:nvPicPr>
          <p:cNvPr id="491" name="Google Shape;491;g39ce4e9a289_0_0"/>
          <p:cNvPicPr preferRelativeResize="0"/>
          <p:nvPr/>
        </p:nvPicPr>
        <p:blipFill rotWithShape="1">
          <a:blip r:embed="rId45">
            <a:alphaModFix/>
          </a:blip>
          <a:srcRect t="26187" b="22899"/>
          <a:stretch/>
        </p:blipFill>
        <p:spPr>
          <a:xfrm>
            <a:off x="5520200" y="3948766"/>
            <a:ext cx="1431076" cy="409821"/>
          </a:xfrm>
          <a:prstGeom prst="rect">
            <a:avLst/>
          </a:prstGeom>
          <a:noFill/>
          <a:ln>
            <a:noFill/>
          </a:ln>
        </p:spPr>
      </p:pic>
      <p:pic>
        <p:nvPicPr>
          <p:cNvPr id="492" name="Google Shape;492;g39ce4e9a289_0_0"/>
          <p:cNvPicPr preferRelativeResize="0"/>
          <p:nvPr/>
        </p:nvPicPr>
        <p:blipFill rotWithShape="1">
          <a:blip r:embed="rId46">
            <a:alphaModFix/>
          </a:blip>
          <a:srcRect t="35933" b="33974"/>
          <a:stretch/>
        </p:blipFill>
        <p:spPr>
          <a:xfrm>
            <a:off x="5551099" y="4449791"/>
            <a:ext cx="1369300" cy="412059"/>
          </a:xfrm>
          <a:prstGeom prst="rect">
            <a:avLst/>
          </a:prstGeom>
          <a:noFill/>
          <a:ln>
            <a:noFill/>
          </a:ln>
        </p:spPr>
      </p:pic>
      <p:pic>
        <p:nvPicPr>
          <p:cNvPr id="493" name="Google Shape;493;g39ce4e9a289_0_0"/>
          <p:cNvPicPr preferRelativeResize="0"/>
          <p:nvPr/>
        </p:nvPicPr>
        <p:blipFill rotWithShape="1">
          <a:blip r:embed="rId47">
            <a:alphaModFix/>
          </a:blip>
          <a:srcRect/>
          <a:stretch/>
        </p:blipFill>
        <p:spPr>
          <a:xfrm>
            <a:off x="5477754" y="7324190"/>
            <a:ext cx="1441750" cy="402710"/>
          </a:xfrm>
          <a:prstGeom prst="rect">
            <a:avLst/>
          </a:prstGeom>
          <a:noFill/>
          <a:ln>
            <a:noFill/>
          </a:ln>
        </p:spPr>
      </p:pic>
      <p:pic>
        <p:nvPicPr>
          <p:cNvPr id="494" name="Google Shape;494;g39ce4e9a289_0_0"/>
          <p:cNvPicPr preferRelativeResize="0"/>
          <p:nvPr/>
        </p:nvPicPr>
        <p:blipFill rotWithShape="1">
          <a:blip r:embed="rId48">
            <a:alphaModFix/>
          </a:blip>
          <a:srcRect/>
          <a:stretch/>
        </p:blipFill>
        <p:spPr>
          <a:xfrm>
            <a:off x="7272195" y="7255770"/>
            <a:ext cx="531201" cy="531201"/>
          </a:xfrm>
          <a:prstGeom prst="rect">
            <a:avLst/>
          </a:prstGeom>
          <a:noFill/>
          <a:ln>
            <a:noFill/>
          </a:ln>
        </p:spPr>
      </p:pic>
      <p:pic>
        <p:nvPicPr>
          <p:cNvPr id="495" name="Google Shape;495;g39ce4e9a289_0_0"/>
          <p:cNvPicPr preferRelativeResize="0"/>
          <p:nvPr/>
        </p:nvPicPr>
        <p:blipFill rotWithShape="1">
          <a:blip r:embed="rId49">
            <a:alphaModFix/>
          </a:blip>
          <a:srcRect/>
          <a:stretch/>
        </p:blipFill>
        <p:spPr>
          <a:xfrm>
            <a:off x="8041828" y="7112350"/>
            <a:ext cx="417023" cy="635423"/>
          </a:xfrm>
          <a:prstGeom prst="rect">
            <a:avLst/>
          </a:prstGeom>
          <a:noFill/>
          <a:ln>
            <a:noFill/>
          </a:ln>
        </p:spPr>
      </p:pic>
      <p:pic>
        <p:nvPicPr>
          <p:cNvPr id="496" name="Google Shape;496;g39ce4e9a289_0_0"/>
          <p:cNvPicPr preferRelativeResize="0"/>
          <p:nvPr/>
        </p:nvPicPr>
        <p:blipFill rotWithShape="1">
          <a:blip r:embed="rId50">
            <a:alphaModFix/>
          </a:blip>
          <a:srcRect/>
          <a:stretch/>
        </p:blipFill>
        <p:spPr>
          <a:xfrm>
            <a:off x="7543362" y="8600000"/>
            <a:ext cx="752550" cy="752568"/>
          </a:xfrm>
          <a:prstGeom prst="rect">
            <a:avLst/>
          </a:prstGeom>
          <a:noFill/>
          <a:ln>
            <a:noFill/>
          </a:ln>
        </p:spPr>
      </p:pic>
      <p:pic>
        <p:nvPicPr>
          <p:cNvPr id="497" name="Google Shape;497;g39ce4e9a289_0_0"/>
          <p:cNvPicPr preferRelativeResize="0"/>
          <p:nvPr/>
        </p:nvPicPr>
        <p:blipFill rotWithShape="1">
          <a:blip r:embed="rId51">
            <a:alphaModFix/>
          </a:blip>
          <a:srcRect t="19581"/>
          <a:stretch/>
        </p:blipFill>
        <p:spPr>
          <a:xfrm>
            <a:off x="5477738" y="7990675"/>
            <a:ext cx="1441750" cy="509749"/>
          </a:xfrm>
          <a:prstGeom prst="rect">
            <a:avLst/>
          </a:prstGeom>
          <a:noFill/>
          <a:ln>
            <a:noFill/>
          </a:ln>
        </p:spPr>
      </p:pic>
      <p:pic>
        <p:nvPicPr>
          <p:cNvPr id="498" name="Google Shape;498;g39ce4e9a289_0_0"/>
          <p:cNvPicPr preferRelativeResize="0"/>
          <p:nvPr/>
        </p:nvPicPr>
        <p:blipFill rotWithShape="1">
          <a:blip r:embed="rId52">
            <a:alphaModFix/>
          </a:blip>
          <a:srcRect/>
          <a:stretch/>
        </p:blipFill>
        <p:spPr>
          <a:xfrm>
            <a:off x="5358488" y="8764168"/>
            <a:ext cx="1680250" cy="424222"/>
          </a:xfrm>
          <a:prstGeom prst="rect">
            <a:avLst/>
          </a:prstGeom>
          <a:noFill/>
          <a:ln>
            <a:noFill/>
          </a:ln>
        </p:spPr>
      </p:pic>
      <p:pic>
        <p:nvPicPr>
          <p:cNvPr id="499" name="Google Shape;499;g39ce4e9a289_0_0"/>
          <p:cNvPicPr preferRelativeResize="0"/>
          <p:nvPr/>
        </p:nvPicPr>
        <p:blipFill rotWithShape="1">
          <a:blip r:embed="rId53">
            <a:alphaModFix/>
          </a:blip>
          <a:srcRect/>
          <a:stretch/>
        </p:blipFill>
        <p:spPr>
          <a:xfrm>
            <a:off x="5661523" y="5215346"/>
            <a:ext cx="1158000" cy="926397"/>
          </a:xfrm>
          <a:prstGeom prst="rect">
            <a:avLst/>
          </a:prstGeom>
          <a:noFill/>
          <a:ln>
            <a:noFill/>
          </a:ln>
        </p:spPr>
      </p:pic>
      <p:pic>
        <p:nvPicPr>
          <p:cNvPr id="500" name="Google Shape;500;g39ce4e9a289_0_0"/>
          <p:cNvPicPr preferRelativeResize="0"/>
          <p:nvPr/>
        </p:nvPicPr>
        <p:blipFill rotWithShape="1">
          <a:blip r:embed="rId54">
            <a:alphaModFix/>
          </a:blip>
          <a:srcRect/>
          <a:stretch/>
        </p:blipFill>
        <p:spPr>
          <a:xfrm>
            <a:off x="7497663" y="7965872"/>
            <a:ext cx="843925" cy="464168"/>
          </a:xfrm>
          <a:prstGeom prst="rect">
            <a:avLst/>
          </a:prstGeom>
          <a:noFill/>
          <a:ln>
            <a:noFill/>
          </a:ln>
        </p:spPr>
      </p:pic>
      <p:pic>
        <p:nvPicPr>
          <p:cNvPr id="501" name="Google Shape;501;g39ce4e9a289_0_0"/>
          <p:cNvPicPr preferRelativeResize="0"/>
          <p:nvPr/>
        </p:nvPicPr>
        <p:blipFill rotWithShape="1">
          <a:blip r:embed="rId55">
            <a:alphaModFix/>
          </a:blip>
          <a:srcRect/>
          <a:stretch/>
        </p:blipFill>
        <p:spPr>
          <a:xfrm>
            <a:off x="9881772" y="8246650"/>
            <a:ext cx="2016500" cy="806594"/>
          </a:xfrm>
          <a:prstGeom prst="rect">
            <a:avLst/>
          </a:prstGeom>
          <a:noFill/>
          <a:ln>
            <a:noFill/>
          </a:ln>
        </p:spPr>
      </p:pic>
      <p:pic>
        <p:nvPicPr>
          <p:cNvPr id="502" name="Google Shape;502;g39ce4e9a289_0_0"/>
          <p:cNvPicPr preferRelativeResize="0"/>
          <p:nvPr/>
        </p:nvPicPr>
        <p:blipFill rotWithShape="1">
          <a:blip r:embed="rId56">
            <a:alphaModFix/>
          </a:blip>
          <a:srcRect/>
          <a:stretch/>
        </p:blipFill>
        <p:spPr>
          <a:xfrm>
            <a:off x="11463538" y="4297972"/>
            <a:ext cx="1369300" cy="505669"/>
          </a:xfrm>
          <a:prstGeom prst="rect">
            <a:avLst/>
          </a:prstGeom>
          <a:noFill/>
          <a:ln>
            <a:noFill/>
          </a:ln>
        </p:spPr>
      </p:pic>
      <p:pic>
        <p:nvPicPr>
          <p:cNvPr id="503" name="Google Shape;503;g39ce4e9a289_0_0"/>
          <p:cNvPicPr preferRelativeResize="0"/>
          <p:nvPr/>
        </p:nvPicPr>
        <p:blipFill rotWithShape="1">
          <a:blip r:embed="rId57">
            <a:alphaModFix/>
          </a:blip>
          <a:srcRect/>
          <a:stretch/>
        </p:blipFill>
        <p:spPr>
          <a:xfrm>
            <a:off x="15446348" y="4677362"/>
            <a:ext cx="1369301" cy="574697"/>
          </a:xfrm>
          <a:prstGeom prst="rect">
            <a:avLst/>
          </a:prstGeom>
          <a:noFill/>
          <a:ln>
            <a:noFill/>
          </a:ln>
        </p:spPr>
      </p:pic>
      <p:pic>
        <p:nvPicPr>
          <p:cNvPr id="504" name="Google Shape;504;g39ce4e9a289_0_0"/>
          <p:cNvPicPr preferRelativeResize="0"/>
          <p:nvPr/>
        </p:nvPicPr>
        <p:blipFill rotWithShape="1">
          <a:blip r:embed="rId58">
            <a:alphaModFix/>
          </a:blip>
          <a:srcRect/>
          <a:stretch/>
        </p:blipFill>
        <p:spPr>
          <a:xfrm>
            <a:off x="15500453" y="5867340"/>
            <a:ext cx="1315200" cy="333779"/>
          </a:xfrm>
          <a:prstGeom prst="rect">
            <a:avLst/>
          </a:prstGeom>
          <a:noFill/>
          <a:ln>
            <a:noFill/>
          </a:ln>
        </p:spPr>
      </p:pic>
      <p:pic>
        <p:nvPicPr>
          <p:cNvPr id="505" name="Google Shape;505;g39ce4e9a289_0_0" title="DigitalBot_integral_horizontal_rgb.png"/>
          <p:cNvPicPr preferRelativeResize="0"/>
          <p:nvPr/>
        </p:nvPicPr>
        <p:blipFill>
          <a:blip r:embed="rId59">
            <a:alphaModFix/>
          </a:blip>
          <a:stretch>
            <a:fillRect/>
          </a:stretch>
        </p:blipFill>
        <p:spPr>
          <a:xfrm>
            <a:off x="7199584" y="436614"/>
            <a:ext cx="3735526" cy="11199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5" name="Google Shape;515;p6"/>
          <p:cNvSpPr/>
          <p:nvPr/>
        </p:nvSpPr>
        <p:spPr>
          <a:xfrm>
            <a:off x="12836075" y="3622695"/>
            <a:ext cx="4223925" cy="4223925"/>
          </a:xfrm>
          <a:custGeom>
            <a:avLst/>
            <a:gdLst/>
            <a:ahLst/>
            <a:cxnLst/>
            <a:rect l="l" t="t" r="r" b="b"/>
            <a:pathLst>
              <a:path w="4223925" h="4223925" extrusionOk="0">
                <a:moveTo>
                  <a:pt x="0" y="0"/>
                </a:moveTo>
                <a:lnTo>
                  <a:pt x="4223925" y="0"/>
                </a:lnTo>
                <a:lnTo>
                  <a:pt x="4223925" y="4223925"/>
                </a:lnTo>
                <a:lnTo>
                  <a:pt x="0" y="4223925"/>
                </a:lnTo>
                <a:lnTo>
                  <a:pt x="0" y="0"/>
                </a:lnTo>
                <a:close/>
              </a:path>
            </a:pathLst>
          </a:custGeom>
          <a:blipFill rotWithShape="1">
            <a:blip r:embed="rId3">
              <a:alphaModFix/>
            </a:blip>
            <a:stretch>
              <a:fillRect/>
            </a:stretch>
          </a:blipFill>
          <a:ln>
            <a:noFill/>
          </a:ln>
        </p:spPr>
      </p:sp>
      <p:grpSp>
        <p:nvGrpSpPr>
          <p:cNvPr id="516" name="Google Shape;516;p6"/>
          <p:cNvGrpSpPr/>
          <p:nvPr/>
        </p:nvGrpSpPr>
        <p:grpSpPr>
          <a:xfrm>
            <a:off x="1407500" y="1378101"/>
            <a:ext cx="3423330" cy="2244893"/>
            <a:chOff x="0" y="-9525"/>
            <a:chExt cx="966660" cy="633900"/>
          </a:xfrm>
        </p:grpSpPr>
        <p:sp>
          <p:nvSpPr>
            <p:cNvPr id="517" name="Google Shape;517;p6"/>
            <p:cNvSpPr/>
            <p:nvPr/>
          </p:nvSpPr>
          <p:spPr>
            <a:xfrm>
              <a:off x="0" y="0"/>
              <a:ext cx="966660" cy="624290"/>
            </a:xfrm>
            <a:custGeom>
              <a:avLst/>
              <a:gdLst/>
              <a:ahLst/>
              <a:cxnLst/>
              <a:rect l="l" t="t" r="r" b="b"/>
              <a:pathLst>
                <a:path w="966660" h="624290" extrusionOk="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201747"/>
            </a:solidFill>
            <a:ln>
              <a:noFill/>
            </a:ln>
          </p:spPr>
          <p:txBody>
            <a:bodyPr spcFirstLastPara="1" wrap="square" lIns="85275" tIns="85275" rIns="85275" bIns="85275" anchor="ctr" anchorCtr="0">
              <a:noAutofit/>
            </a:bodyPr>
            <a:lstStyle/>
            <a:p>
              <a:pPr marL="0" marR="0" lvl="0" indent="0" algn="l" rtl="0">
                <a:lnSpc>
                  <a:spcPct val="100000"/>
                </a:lnSpc>
                <a:spcBef>
                  <a:spcPts val="0"/>
                </a:spcBef>
                <a:spcAft>
                  <a:spcPts val="0"/>
                </a:spcAft>
                <a:buClr>
                  <a:srgbClr val="000000"/>
                </a:buClr>
                <a:buSzPts val="1306"/>
                <a:buFont typeface="Arial"/>
                <a:buNone/>
              </a:pPr>
              <a:endParaRPr sz="1305" b="0" i="0" u="none" strike="noStrike" cap="none">
                <a:solidFill>
                  <a:srgbClr val="000000"/>
                </a:solidFill>
                <a:latin typeface="Arial"/>
                <a:ea typeface="Arial"/>
                <a:cs typeface="Arial"/>
                <a:sym typeface="Arial"/>
              </a:endParaRPr>
            </a:p>
          </p:txBody>
        </p:sp>
        <p:sp>
          <p:nvSpPr>
            <p:cNvPr id="518" name="Google Shape;518;p6"/>
            <p:cNvSpPr txBox="1"/>
            <p:nvPr/>
          </p:nvSpPr>
          <p:spPr>
            <a:xfrm>
              <a:off x="0" y="-9525"/>
              <a:ext cx="966600" cy="633900"/>
            </a:xfrm>
            <a:prstGeom prst="rect">
              <a:avLst/>
            </a:prstGeom>
            <a:noFill/>
            <a:ln>
              <a:noFill/>
            </a:ln>
          </p:spPr>
          <p:txBody>
            <a:bodyPr spcFirstLastPara="1" wrap="square" lIns="47375" tIns="47375" rIns="47375" bIns="47375" anchor="ctr" anchorCtr="0">
              <a:noAutofit/>
            </a:bodyPr>
            <a:lstStyle/>
            <a:p>
              <a:pPr marL="0" marR="0" lvl="0" indent="0" algn="ctr" rtl="0">
                <a:lnSpc>
                  <a:spcPct val="106611"/>
                </a:lnSpc>
                <a:spcBef>
                  <a:spcPts val="0"/>
                </a:spcBef>
                <a:spcAft>
                  <a:spcPts val="0"/>
                </a:spcAft>
                <a:buClr>
                  <a:srgbClr val="000000"/>
                </a:buClr>
                <a:buSzPts val="1679"/>
                <a:buFont typeface="Arial"/>
                <a:buNone/>
              </a:pPr>
              <a:endParaRPr sz="1678" b="0" i="0" u="none" strike="noStrike" cap="none">
                <a:solidFill>
                  <a:srgbClr val="000000"/>
                </a:solidFill>
                <a:latin typeface="Calibri"/>
                <a:ea typeface="Calibri"/>
                <a:cs typeface="Calibri"/>
                <a:sym typeface="Calibri"/>
              </a:endParaRPr>
            </a:p>
          </p:txBody>
        </p:sp>
      </p:grpSp>
      <p:grpSp>
        <p:nvGrpSpPr>
          <p:cNvPr id="519" name="Google Shape;519;p6"/>
          <p:cNvGrpSpPr/>
          <p:nvPr/>
        </p:nvGrpSpPr>
        <p:grpSpPr>
          <a:xfrm>
            <a:off x="1407500" y="3661317"/>
            <a:ext cx="3423330" cy="2244893"/>
            <a:chOff x="0" y="-9525"/>
            <a:chExt cx="966660" cy="633900"/>
          </a:xfrm>
        </p:grpSpPr>
        <p:sp>
          <p:nvSpPr>
            <p:cNvPr id="520" name="Google Shape;520;p6"/>
            <p:cNvSpPr/>
            <p:nvPr/>
          </p:nvSpPr>
          <p:spPr>
            <a:xfrm>
              <a:off x="0" y="0"/>
              <a:ext cx="966660" cy="624290"/>
            </a:xfrm>
            <a:custGeom>
              <a:avLst/>
              <a:gdLst/>
              <a:ahLst/>
              <a:cxnLst/>
              <a:rect l="l" t="t" r="r" b="b"/>
              <a:pathLst>
                <a:path w="966660" h="624290" extrusionOk="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F83985"/>
            </a:solidFill>
            <a:ln>
              <a:noFill/>
            </a:ln>
          </p:spPr>
          <p:txBody>
            <a:bodyPr spcFirstLastPara="1" wrap="square" lIns="85275" tIns="85275" rIns="85275" bIns="85275" anchor="ctr" anchorCtr="0">
              <a:noAutofit/>
            </a:bodyPr>
            <a:lstStyle/>
            <a:p>
              <a:pPr marL="0" marR="0" lvl="0" indent="0" algn="l" rtl="0">
                <a:lnSpc>
                  <a:spcPct val="100000"/>
                </a:lnSpc>
                <a:spcBef>
                  <a:spcPts val="0"/>
                </a:spcBef>
                <a:spcAft>
                  <a:spcPts val="0"/>
                </a:spcAft>
                <a:buClr>
                  <a:srgbClr val="000000"/>
                </a:buClr>
                <a:buSzPts val="1306"/>
                <a:buFont typeface="Arial"/>
                <a:buNone/>
              </a:pPr>
              <a:endParaRPr sz="1305" b="0" i="0" u="none" strike="noStrike" cap="none">
                <a:solidFill>
                  <a:srgbClr val="000000"/>
                </a:solidFill>
                <a:latin typeface="Arial"/>
                <a:ea typeface="Arial"/>
                <a:cs typeface="Arial"/>
                <a:sym typeface="Arial"/>
              </a:endParaRPr>
            </a:p>
          </p:txBody>
        </p:sp>
        <p:sp>
          <p:nvSpPr>
            <p:cNvPr id="521" name="Google Shape;521;p6"/>
            <p:cNvSpPr txBox="1"/>
            <p:nvPr/>
          </p:nvSpPr>
          <p:spPr>
            <a:xfrm>
              <a:off x="0" y="-9525"/>
              <a:ext cx="966600" cy="633900"/>
            </a:xfrm>
            <a:prstGeom prst="rect">
              <a:avLst/>
            </a:prstGeom>
            <a:noFill/>
            <a:ln>
              <a:noFill/>
            </a:ln>
          </p:spPr>
          <p:txBody>
            <a:bodyPr spcFirstLastPara="1" wrap="square" lIns="47375" tIns="47375" rIns="47375" bIns="47375" anchor="ctr" anchorCtr="0">
              <a:noAutofit/>
            </a:bodyPr>
            <a:lstStyle/>
            <a:p>
              <a:pPr marL="0" marR="0" lvl="0" indent="0" algn="ctr" rtl="0">
                <a:lnSpc>
                  <a:spcPct val="106611"/>
                </a:lnSpc>
                <a:spcBef>
                  <a:spcPts val="0"/>
                </a:spcBef>
                <a:spcAft>
                  <a:spcPts val="0"/>
                </a:spcAft>
                <a:buClr>
                  <a:srgbClr val="000000"/>
                </a:buClr>
                <a:buSzPts val="1679"/>
                <a:buFont typeface="Arial"/>
                <a:buNone/>
              </a:pPr>
              <a:endParaRPr sz="1678" b="0" i="0" u="none" strike="noStrike" cap="none">
                <a:solidFill>
                  <a:srgbClr val="000000"/>
                </a:solidFill>
                <a:latin typeface="Calibri"/>
                <a:ea typeface="Calibri"/>
                <a:cs typeface="Calibri"/>
                <a:sym typeface="Calibri"/>
              </a:endParaRPr>
            </a:p>
          </p:txBody>
        </p:sp>
      </p:grpSp>
      <p:grpSp>
        <p:nvGrpSpPr>
          <p:cNvPr id="522" name="Google Shape;522;p6"/>
          <p:cNvGrpSpPr/>
          <p:nvPr/>
        </p:nvGrpSpPr>
        <p:grpSpPr>
          <a:xfrm>
            <a:off x="1407500" y="5947252"/>
            <a:ext cx="3423330" cy="2244893"/>
            <a:chOff x="0" y="-9525"/>
            <a:chExt cx="966660" cy="633900"/>
          </a:xfrm>
        </p:grpSpPr>
        <p:sp>
          <p:nvSpPr>
            <p:cNvPr id="523" name="Google Shape;523;p6"/>
            <p:cNvSpPr/>
            <p:nvPr/>
          </p:nvSpPr>
          <p:spPr>
            <a:xfrm>
              <a:off x="0" y="0"/>
              <a:ext cx="966660" cy="624290"/>
            </a:xfrm>
            <a:custGeom>
              <a:avLst/>
              <a:gdLst/>
              <a:ahLst/>
              <a:cxnLst/>
              <a:rect l="l" t="t" r="r" b="b"/>
              <a:pathLst>
                <a:path w="966660" h="624290" extrusionOk="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0B55F2"/>
            </a:solidFill>
            <a:ln>
              <a:noFill/>
            </a:ln>
          </p:spPr>
          <p:txBody>
            <a:bodyPr spcFirstLastPara="1" wrap="square" lIns="85275" tIns="85275" rIns="85275" bIns="85275" anchor="ctr" anchorCtr="0">
              <a:noAutofit/>
            </a:bodyPr>
            <a:lstStyle/>
            <a:p>
              <a:pPr marL="0" marR="0" lvl="0" indent="0" algn="l" rtl="0">
                <a:lnSpc>
                  <a:spcPct val="100000"/>
                </a:lnSpc>
                <a:spcBef>
                  <a:spcPts val="0"/>
                </a:spcBef>
                <a:spcAft>
                  <a:spcPts val="0"/>
                </a:spcAft>
                <a:buClr>
                  <a:srgbClr val="000000"/>
                </a:buClr>
                <a:buSzPts val="1306"/>
                <a:buFont typeface="Arial"/>
                <a:buNone/>
              </a:pPr>
              <a:endParaRPr sz="1305" b="0" i="0" u="none" strike="noStrike" cap="none">
                <a:solidFill>
                  <a:srgbClr val="000000"/>
                </a:solidFill>
                <a:latin typeface="Arial"/>
                <a:ea typeface="Arial"/>
                <a:cs typeface="Arial"/>
                <a:sym typeface="Arial"/>
              </a:endParaRPr>
            </a:p>
          </p:txBody>
        </p:sp>
        <p:sp>
          <p:nvSpPr>
            <p:cNvPr id="524" name="Google Shape;524;p6"/>
            <p:cNvSpPr txBox="1"/>
            <p:nvPr/>
          </p:nvSpPr>
          <p:spPr>
            <a:xfrm>
              <a:off x="0" y="-9525"/>
              <a:ext cx="966600" cy="633900"/>
            </a:xfrm>
            <a:prstGeom prst="rect">
              <a:avLst/>
            </a:prstGeom>
            <a:noFill/>
            <a:ln>
              <a:noFill/>
            </a:ln>
          </p:spPr>
          <p:txBody>
            <a:bodyPr spcFirstLastPara="1" wrap="square" lIns="47375" tIns="47375" rIns="47375" bIns="47375" anchor="ctr" anchorCtr="0">
              <a:noAutofit/>
            </a:bodyPr>
            <a:lstStyle/>
            <a:p>
              <a:pPr marL="0" marR="0" lvl="0" indent="0" algn="ctr" rtl="0">
                <a:lnSpc>
                  <a:spcPct val="106611"/>
                </a:lnSpc>
                <a:spcBef>
                  <a:spcPts val="0"/>
                </a:spcBef>
                <a:spcAft>
                  <a:spcPts val="0"/>
                </a:spcAft>
                <a:buClr>
                  <a:srgbClr val="000000"/>
                </a:buClr>
                <a:buSzPts val="1679"/>
                <a:buFont typeface="Arial"/>
                <a:buNone/>
              </a:pPr>
              <a:endParaRPr sz="1678" b="0" i="0" u="none" strike="noStrike" cap="none">
                <a:solidFill>
                  <a:srgbClr val="000000"/>
                </a:solidFill>
                <a:latin typeface="Calibri"/>
                <a:ea typeface="Calibri"/>
                <a:cs typeface="Calibri"/>
                <a:sym typeface="Calibri"/>
              </a:endParaRPr>
            </a:p>
          </p:txBody>
        </p:sp>
      </p:grpSp>
      <p:grpSp>
        <p:nvGrpSpPr>
          <p:cNvPr id="525" name="Google Shape;525;p6"/>
          <p:cNvGrpSpPr/>
          <p:nvPr/>
        </p:nvGrpSpPr>
        <p:grpSpPr>
          <a:xfrm>
            <a:off x="4947547" y="1378101"/>
            <a:ext cx="3423330" cy="2244893"/>
            <a:chOff x="0" y="-9525"/>
            <a:chExt cx="966660" cy="633900"/>
          </a:xfrm>
        </p:grpSpPr>
        <p:sp>
          <p:nvSpPr>
            <p:cNvPr id="526" name="Google Shape;526;p6"/>
            <p:cNvSpPr/>
            <p:nvPr/>
          </p:nvSpPr>
          <p:spPr>
            <a:xfrm>
              <a:off x="0" y="0"/>
              <a:ext cx="966660" cy="624290"/>
            </a:xfrm>
            <a:custGeom>
              <a:avLst/>
              <a:gdLst/>
              <a:ahLst/>
              <a:cxnLst/>
              <a:rect l="l" t="t" r="r" b="b"/>
              <a:pathLst>
                <a:path w="966660" h="624290" extrusionOk="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F83985"/>
            </a:solidFill>
            <a:ln>
              <a:noFill/>
            </a:ln>
          </p:spPr>
          <p:txBody>
            <a:bodyPr spcFirstLastPara="1" wrap="square" lIns="85275" tIns="85275" rIns="85275" bIns="85275" anchor="ctr" anchorCtr="0">
              <a:noAutofit/>
            </a:bodyPr>
            <a:lstStyle/>
            <a:p>
              <a:pPr marL="0" marR="0" lvl="0" indent="0" algn="l" rtl="0">
                <a:lnSpc>
                  <a:spcPct val="100000"/>
                </a:lnSpc>
                <a:spcBef>
                  <a:spcPts val="0"/>
                </a:spcBef>
                <a:spcAft>
                  <a:spcPts val="0"/>
                </a:spcAft>
                <a:buClr>
                  <a:srgbClr val="000000"/>
                </a:buClr>
                <a:buSzPts val="1306"/>
                <a:buFont typeface="Arial"/>
                <a:buNone/>
              </a:pPr>
              <a:endParaRPr sz="1305" b="0" i="0" u="none" strike="noStrike" cap="none">
                <a:solidFill>
                  <a:srgbClr val="000000"/>
                </a:solidFill>
                <a:latin typeface="Arial"/>
                <a:ea typeface="Arial"/>
                <a:cs typeface="Arial"/>
                <a:sym typeface="Arial"/>
              </a:endParaRPr>
            </a:p>
          </p:txBody>
        </p:sp>
        <p:sp>
          <p:nvSpPr>
            <p:cNvPr id="527" name="Google Shape;527;p6"/>
            <p:cNvSpPr txBox="1"/>
            <p:nvPr/>
          </p:nvSpPr>
          <p:spPr>
            <a:xfrm>
              <a:off x="0" y="-9525"/>
              <a:ext cx="966600" cy="633900"/>
            </a:xfrm>
            <a:prstGeom prst="rect">
              <a:avLst/>
            </a:prstGeom>
            <a:noFill/>
            <a:ln>
              <a:noFill/>
            </a:ln>
          </p:spPr>
          <p:txBody>
            <a:bodyPr spcFirstLastPara="1" wrap="square" lIns="47375" tIns="47375" rIns="47375" bIns="47375" anchor="ctr" anchorCtr="0">
              <a:noAutofit/>
            </a:bodyPr>
            <a:lstStyle/>
            <a:p>
              <a:pPr marL="0" marR="0" lvl="0" indent="0" algn="ctr" rtl="0">
                <a:lnSpc>
                  <a:spcPct val="106611"/>
                </a:lnSpc>
                <a:spcBef>
                  <a:spcPts val="0"/>
                </a:spcBef>
                <a:spcAft>
                  <a:spcPts val="0"/>
                </a:spcAft>
                <a:buClr>
                  <a:srgbClr val="000000"/>
                </a:buClr>
                <a:buSzPts val="1679"/>
                <a:buFont typeface="Arial"/>
                <a:buNone/>
              </a:pPr>
              <a:endParaRPr sz="1678" b="0" i="0" u="none" strike="noStrike" cap="none">
                <a:solidFill>
                  <a:srgbClr val="000000"/>
                </a:solidFill>
                <a:latin typeface="Calibri"/>
                <a:ea typeface="Calibri"/>
                <a:cs typeface="Calibri"/>
                <a:sym typeface="Calibri"/>
              </a:endParaRPr>
            </a:p>
          </p:txBody>
        </p:sp>
      </p:grpSp>
      <p:grpSp>
        <p:nvGrpSpPr>
          <p:cNvPr id="528" name="Google Shape;528;p6"/>
          <p:cNvGrpSpPr/>
          <p:nvPr/>
        </p:nvGrpSpPr>
        <p:grpSpPr>
          <a:xfrm>
            <a:off x="4947547" y="3661317"/>
            <a:ext cx="3423330" cy="2244893"/>
            <a:chOff x="0" y="-9525"/>
            <a:chExt cx="966660" cy="633900"/>
          </a:xfrm>
        </p:grpSpPr>
        <p:sp>
          <p:nvSpPr>
            <p:cNvPr id="529" name="Google Shape;529;p6"/>
            <p:cNvSpPr/>
            <p:nvPr/>
          </p:nvSpPr>
          <p:spPr>
            <a:xfrm>
              <a:off x="0" y="0"/>
              <a:ext cx="966660" cy="624290"/>
            </a:xfrm>
            <a:custGeom>
              <a:avLst/>
              <a:gdLst/>
              <a:ahLst/>
              <a:cxnLst/>
              <a:rect l="l" t="t" r="r" b="b"/>
              <a:pathLst>
                <a:path w="966660" h="624290" extrusionOk="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0B55F2"/>
            </a:solidFill>
            <a:ln>
              <a:noFill/>
            </a:ln>
          </p:spPr>
          <p:txBody>
            <a:bodyPr spcFirstLastPara="1" wrap="square" lIns="85275" tIns="85275" rIns="85275" bIns="85275" anchor="ctr" anchorCtr="0">
              <a:noAutofit/>
            </a:bodyPr>
            <a:lstStyle/>
            <a:p>
              <a:pPr marL="0" marR="0" lvl="0" indent="0" algn="l" rtl="0">
                <a:lnSpc>
                  <a:spcPct val="100000"/>
                </a:lnSpc>
                <a:spcBef>
                  <a:spcPts val="0"/>
                </a:spcBef>
                <a:spcAft>
                  <a:spcPts val="0"/>
                </a:spcAft>
                <a:buClr>
                  <a:srgbClr val="000000"/>
                </a:buClr>
                <a:buSzPts val="1306"/>
                <a:buFont typeface="Arial"/>
                <a:buNone/>
              </a:pPr>
              <a:endParaRPr sz="1305" b="0" i="0" u="none" strike="noStrike" cap="none">
                <a:solidFill>
                  <a:srgbClr val="000000"/>
                </a:solidFill>
                <a:latin typeface="Arial"/>
                <a:ea typeface="Arial"/>
                <a:cs typeface="Arial"/>
                <a:sym typeface="Arial"/>
              </a:endParaRPr>
            </a:p>
          </p:txBody>
        </p:sp>
        <p:sp>
          <p:nvSpPr>
            <p:cNvPr id="530" name="Google Shape;530;p6"/>
            <p:cNvSpPr txBox="1"/>
            <p:nvPr/>
          </p:nvSpPr>
          <p:spPr>
            <a:xfrm>
              <a:off x="0" y="-9525"/>
              <a:ext cx="966600" cy="633900"/>
            </a:xfrm>
            <a:prstGeom prst="rect">
              <a:avLst/>
            </a:prstGeom>
            <a:noFill/>
            <a:ln>
              <a:noFill/>
            </a:ln>
          </p:spPr>
          <p:txBody>
            <a:bodyPr spcFirstLastPara="1" wrap="square" lIns="47375" tIns="47375" rIns="47375" bIns="47375" anchor="ctr" anchorCtr="0">
              <a:noAutofit/>
            </a:bodyPr>
            <a:lstStyle/>
            <a:p>
              <a:pPr marL="0" marR="0" lvl="0" indent="0" algn="ctr" rtl="0">
                <a:lnSpc>
                  <a:spcPct val="106611"/>
                </a:lnSpc>
                <a:spcBef>
                  <a:spcPts val="0"/>
                </a:spcBef>
                <a:spcAft>
                  <a:spcPts val="0"/>
                </a:spcAft>
                <a:buClr>
                  <a:srgbClr val="000000"/>
                </a:buClr>
                <a:buSzPts val="1679"/>
                <a:buFont typeface="Arial"/>
                <a:buNone/>
              </a:pPr>
              <a:endParaRPr sz="1678" b="0" i="0" u="none" strike="noStrike" cap="none">
                <a:solidFill>
                  <a:srgbClr val="000000"/>
                </a:solidFill>
                <a:latin typeface="Calibri"/>
                <a:ea typeface="Calibri"/>
                <a:cs typeface="Calibri"/>
                <a:sym typeface="Calibri"/>
              </a:endParaRPr>
            </a:p>
          </p:txBody>
        </p:sp>
      </p:grpSp>
      <p:grpSp>
        <p:nvGrpSpPr>
          <p:cNvPr id="531" name="Google Shape;531;p6"/>
          <p:cNvGrpSpPr/>
          <p:nvPr/>
        </p:nvGrpSpPr>
        <p:grpSpPr>
          <a:xfrm>
            <a:off x="4947547" y="5947252"/>
            <a:ext cx="3423330" cy="2244893"/>
            <a:chOff x="0" y="-9525"/>
            <a:chExt cx="966660" cy="633900"/>
          </a:xfrm>
        </p:grpSpPr>
        <p:sp>
          <p:nvSpPr>
            <p:cNvPr id="532" name="Google Shape;532;p6"/>
            <p:cNvSpPr/>
            <p:nvPr/>
          </p:nvSpPr>
          <p:spPr>
            <a:xfrm>
              <a:off x="0" y="0"/>
              <a:ext cx="966660" cy="624290"/>
            </a:xfrm>
            <a:custGeom>
              <a:avLst/>
              <a:gdLst/>
              <a:ahLst/>
              <a:cxnLst/>
              <a:rect l="l" t="t" r="r" b="b"/>
              <a:pathLst>
                <a:path w="966660" h="624290" extrusionOk="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201747"/>
            </a:solidFill>
            <a:ln>
              <a:noFill/>
            </a:ln>
          </p:spPr>
          <p:txBody>
            <a:bodyPr spcFirstLastPara="1" wrap="square" lIns="85275" tIns="85275" rIns="85275" bIns="85275" anchor="ctr" anchorCtr="0">
              <a:noAutofit/>
            </a:bodyPr>
            <a:lstStyle/>
            <a:p>
              <a:pPr marL="0" marR="0" lvl="0" indent="0" algn="l" rtl="0">
                <a:lnSpc>
                  <a:spcPct val="100000"/>
                </a:lnSpc>
                <a:spcBef>
                  <a:spcPts val="0"/>
                </a:spcBef>
                <a:spcAft>
                  <a:spcPts val="0"/>
                </a:spcAft>
                <a:buClr>
                  <a:srgbClr val="000000"/>
                </a:buClr>
                <a:buSzPts val="1306"/>
                <a:buFont typeface="Arial"/>
                <a:buNone/>
              </a:pPr>
              <a:endParaRPr sz="1305" b="0" i="0" u="none" strike="noStrike" cap="none">
                <a:solidFill>
                  <a:srgbClr val="000000"/>
                </a:solidFill>
                <a:latin typeface="Arial"/>
                <a:ea typeface="Arial"/>
                <a:cs typeface="Arial"/>
                <a:sym typeface="Arial"/>
              </a:endParaRPr>
            </a:p>
          </p:txBody>
        </p:sp>
        <p:sp>
          <p:nvSpPr>
            <p:cNvPr id="533" name="Google Shape;533;p6"/>
            <p:cNvSpPr txBox="1"/>
            <p:nvPr/>
          </p:nvSpPr>
          <p:spPr>
            <a:xfrm>
              <a:off x="0" y="-9525"/>
              <a:ext cx="966600" cy="633900"/>
            </a:xfrm>
            <a:prstGeom prst="rect">
              <a:avLst/>
            </a:prstGeom>
            <a:noFill/>
            <a:ln>
              <a:noFill/>
            </a:ln>
          </p:spPr>
          <p:txBody>
            <a:bodyPr spcFirstLastPara="1" wrap="square" lIns="47375" tIns="47375" rIns="47375" bIns="47375" anchor="ctr" anchorCtr="0">
              <a:noAutofit/>
            </a:bodyPr>
            <a:lstStyle/>
            <a:p>
              <a:pPr marL="0" marR="0" lvl="0" indent="0" algn="ctr" rtl="0">
                <a:lnSpc>
                  <a:spcPct val="106611"/>
                </a:lnSpc>
                <a:spcBef>
                  <a:spcPts val="0"/>
                </a:spcBef>
                <a:spcAft>
                  <a:spcPts val="0"/>
                </a:spcAft>
                <a:buClr>
                  <a:srgbClr val="000000"/>
                </a:buClr>
                <a:buSzPts val="1679"/>
                <a:buFont typeface="Arial"/>
                <a:buNone/>
              </a:pPr>
              <a:endParaRPr sz="1678" b="0" i="0" u="none" strike="noStrike" cap="none">
                <a:solidFill>
                  <a:srgbClr val="000000"/>
                </a:solidFill>
                <a:latin typeface="Calibri"/>
                <a:ea typeface="Calibri"/>
                <a:cs typeface="Calibri"/>
                <a:sym typeface="Calibri"/>
              </a:endParaRPr>
            </a:p>
          </p:txBody>
        </p:sp>
      </p:grpSp>
      <p:grpSp>
        <p:nvGrpSpPr>
          <p:cNvPr id="534" name="Google Shape;534;p6"/>
          <p:cNvGrpSpPr/>
          <p:nvPr/>
        </p:nvGrpSpPr>
        <p:grpSpPr>
          <a:xfrm>
            <a:off x="8487125" y="1378101"/>
            <a:ext cx="3423330" cy="2244893"/>
            <a:chOff x="0" y="-9525"/>
            <a:chExt cx="966660" cy="633900"/>
          </a:xfrm>
        </p:grpSpPr>
        <p:sp>
          <p:nvSpPr>
            <p:cNvPr id="535" name="Google Shape;535;p6"/>
            <p:cNvSpPr/>
            <p:nvPr/>
          </p:nvSpPr>
          <p:spPr>
            <a:xfrm>
              <a:off x="0" y="0"/>
              <a:ext cx="966660" cy="624290"/>
            </a:xfrm>
            <a:custGeom>
              <a:avLst/>
              <a:gdLst/>
              <a:ahLst/>
              <a:cxnLst/>
              <a:rect l="l" t="t" r="r" b="b"/>
              <a:pathLst>
                <a:path w="966660" h="624290" extrusionOk="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0B55F2"/>
            </a:solidFill>
            <a:ln>
              <a:noFill/>
            </a:ln>
          </p:spPr>
          <p:txBody>
            <a:bodyPr spcFirstLastPara="1" wrap="square" lIns="85275" tIns="85275" rIns="85275" bIns="85275" anchor="ctr" anchorCtr="0">
              <a:noAutofit/>
            </a:bodyPr>
            <a:lstStyle/>
            <a:p>
              <a:pPr marL="0" marR="0" lvl="0" indent="0" algn="l" rtl="0">
                <a:lnSpc>
                  <a:spcPct val="100000"/>
                </a:lnSpc>
                <a:spcBef>
                  <a:spcPts val="0"/>
                </a:spcBef>
                <a:spcAft>
                  <a:spcPts val="0"/>
                </a:spcAft>
                <a:buClr>
                  <a:srgbClr val="000000"/>
                </a:buClr>
                <a:buSzPts val="1306"/>
                <a:buFont typeface="Arial"/>
                <a:buNone/>
              </a:pPr>
              <a:endParaRPr sz="1305" b="0" i="0" u="none" strike="noStrike" cap="none">
                <a:solidFill>
                  <a:srgbClr val="000000"/>
                </a:solidFill>
                <a:latin typeface="Arial"/>
                <a:ea typeface="Arial"/>
                <a:cs typeface="Arial"/>
                <a:sym typeface="Arial"/>
              </a:endParaRPr>
            </a:p>
          </p:txBody>
        </p:sp>
        <p:sp>
          <p:nvSpPr>
            <p:cNvPr id="536" name="Google Shape;536;p6"/>
            <p:cNvSpPr txBox="1"/>
            <p:nvPr/>
          </p:nvSpPr>
          <p:spPr>
            <a:xfrm>
              <a:off x="0" y="-9525"/>
              <a:ext cx="966600" cy="633900"/>
            </a:xfrm>
            <a:prstGeom prst="rect">
              <a:avLst/>
            </a:prstGeom>
            <a:noFill/>
            <a:ln>
              <a:noFill/>
            </a:ln>
          </p:spPr>
          <p:txBody>
            <a:bodyPr spcFirstLastPara="1" wrap="square" lIns="47375" tIns="47375" rIns="47375" bIns="47375" anchor="ctr" anchorCtr="0">
              <a:noAutofit/>
            </a:bodyPr>
            <a:lstStyle/>
            <a:p>
              <a:pPr marL="0" marR="0" lvl="0" indent="0" algn="ctr" rtl="0">
                <a:lnSpc>
                  <a:spcPct val="106611"/>
                </a:lnSpc>
                <a:spcBef>
                  <a:spcPts val="0"/>
                </a:spcBef>
                <a:spcAft>
                  <a:spcPts val="0"/>
                </a:spcAft>
                <a:buClr>
                  <a:srgbClr val="000000"/>
                </a:buClr>
                <a:buSzPts val="1679"/>
                <a:buFont typeface="Arial"/>
                <a:buNone/>
              </a:pPr>
              <a:endParaRPr sz="1678" b="0" i="0" u="none" strike="noStrike" cap="none">
                <a:solidFill>
                  <a:srgbClr val="000000"/>
                </a:solidFill>
                <a:latin typeface="Calibri"/>
                <a:ea typeface="Calibri"/>
                <a:cs typeface="Calibri"/>
                <a:sym typeface="Calibri"/>
              </a:endParaRPr>
            </a:p>
          </p:txBody>
        </p:sp>
      </p:grpSp>
      <p:grpSp>
        <p:nvGrpSpPr>
          <p:cNvPr id="537" name="Google Shape;537;p6"/>
          <p:cNvGrpSpPr/>
          <p:nvPr/>
        </p:nvGrpSpPr>
        <p:grpSpPr>
          <a:xfrm>
            <a:off x="8487125" y="3661317"/>
            <a:ext cx="3423330" cy="2244893"/>
            <a:chOff x="0" y="-9525"/>
            <a:chExt cx="966660" cy="633900"/>
          </a:xfrm>
        </p:grpSpPr>
        <p:sp>
          <p:nvSpPr>
            <p:cNvPr id="538" name="Google Shape;538;p6"/>
            <p:cNvSpPr/>
            <p:nvPr/>
          </p:nvSpPr>
          <p:spPr>
            <a:xfrm>
              <a:off x="0" y="0"/>
              <a:ext cx="966660" cy="624290"/>
            </a:xfrm>
            <a:custGeom>
              <a:avLst/>
              <a:gdLst/>
              <a:ahLst/>
              <a:cxnLst/>
              <a:rect l="l" t="t" r="r" b="b"/>
              <a:pathLst>
                <a:path w="966660" h="624290" extrusionOk="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201747"/>
            </a:solidFill>
            <a:ln>
              <a:noFill/>
            </a:ln>
          </p:spPr>
          <p:txBody>
            <a:bodyPr spcFirstLastPara="1" wrap="square" lIns="85275" tIns="85275" rIns="85275" bIns="85275" anchor="ctr" anchorCtr="0">
              <a:noAutofit/>
            </a:bodyPr>
            <a:lstStyle/>
            <a:p>
              <a:pPr marL="0" marR="0" lvl="0" indent="0" algn="l" rtl="0">
                <a:lnSpc>
                  <a:spcPct val="100000"/>
                </a:lnSpc>
                <a:spcBef>
                  <a:spcPts val="0"/>
                </a:spcBef>
                <a:spcAft>
                  <a:spcPts val="0"/>
                </a:spcAft>
                <a:buClr>
                  <a:srgbClr val="000000"/>
                </a:buClr>
                <a:buSzPts val="1306"/>
                <a:buFont typeface="Arial"/>
                <a:buNone/>
              </a:pPr>
              <a:endParaRPr sz="1305" b="0" i="0" u="none" strike="noStrike" cap="none">
                <a:solidFill>
                  <a:srgbClr val="000000"/>
                </a:solidFill>
                <a:latin typeface="Arial"/>
                <a:ea typeface="Arial"/>
                <a:cs typeface="Arial"/>
                <a:sym typeface="Arial"/>
              </a:endParaRPr>
            </a:p>
          </p:txBody>
        </p:sp>
        <p:sp>
          <p:nvSpPr>
            <p:cNvPr id="539" name="Google Shape;539;p6"/>
            <p:cNvSpPr txBox="1"/>
            <p:nvPr/>
          </p:nvSpPr>
          <p:spPr>
            <a:xfrm>
              <a:off x="0" y="-9525"/>
              <a:ext cx="966600" cy="633900"/>
            </a:xfrm>
            <a:prstGeom prst="rect">
              <a:avLst/>
            </a:prstGeom>
            <a:noFill/>
            <a:ln>
              <a:noFill/>
            </a:ln>
          </p:spPr>
          <p:txBody>
            <a:bodyPr spcFirstLastPara="1" wrap="square" lIns="47375" tIns="47375" rIns="47375" bIns="47375" anchor="ctr" anchorCtr="0">
              <a:noAutofit/>
            </a:bodyPr>
            <a:lstStyle/>
            <a:p>
              <a:pPr marL="0" marR="0" lvl="0" indent="0" algn="ctr" rtl="0">
                <a:lnSpc>
                  <a:spcPct val="106611"/>
                </a:lnSpc>
                <a:spcBef>
                  <a:spcPts val="0"/>
                </a:spcBef>
                <a:spcAft>
                  <a:spcPts val="0"/>
                </a:spcAft>
                <a:buClr>
                  <a:srgbClr val="000000"/>
                </a:buClr>
                <a:buSzPts val="1679"/>
                <a:buFont typeface="Arial"/>
                <a:buNone/>
              </a:pPr>
              <a:endParaRPr sz="1678" b="0" i="0" u="none" strike="noStrike" cap="none">
                <a:solidFill>
                  <a:srgbClr val="000000"/>
                </a:solidFill>
                <a:latin typeface="Calibri"/>
                <a:ea typeface="Calibri"/>
                <a:cs typeface="Calibri"/>
                <a:sym typeface="Calibri"/>
              </a:endParaRPr>
            </a:p>
          </p:txBody>
        </p:sp>
      </p:grpSp>
      <p:grpSp>
        <p:nvGrpSpPr>
          <p:cNvPr id="540" name="Google Shape;540;p6"/>
          <p:cNvGrpSpPr/>
          <p:nvPr/>
        </p:nvGrpSpPr>
        <p:grpSpPr>
          <a:xfrm>
            <a:off x="8487125" y="5947252"/>
            <a:ext cx="3423330" cy="2244893"/>
            <a:chOff x="0" y="-9525"/>
            <a:chExt cx="966660" cy="633900"/>
          </a:xfrm>
        </p:grpSpPr>
        <p:sp>
          <p:nvSpPr>
            <p:cNvPr id="541" name="Google Shape;541;p6"/>
            <p:cNvSpPr/>
            <p:nvPr/>
          </p:nvSpPr>
          <p:spPr>
            <a:xfrm>
              <a:off x="0" y="0"/>
              <a:ext cx="966660" cy="624290"/>
            </a:xfrm>
            <a:custGeom>
              <a:avLst/>
              <a:gdLst/>
              <a:ahLst/>
              <a:cxnLst/>
              <a:rect l="l" t="t" r="r" b="b"/>
              <a:pathLst>
                <a:path w="966660" h="624290" extrusionOk="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F83985"/>
            </a:solidFill>
            <a:ln>
              <a:noFill/>
            </a:ln>
          </p:spPr>
          <p:txBody>
            <a:bodyPr spcFirstLastPara="1" wrap="square" lIns="85275" tIns="85275" rIns="85275" bIns="85275" anchor="ctr" anchorCtr="0">
              <a:noAutofit/>
            </a:bodyPr>
            <a:lstStyle/>
            <a:p>
              <a:pPr marL="0" marR="0" lvl="0" indent="0" algn="l" rtl="0">
                <a:lnSpc>
                  <a:spcPct val="100000"/>
                </a:lnSpc>
                <a:spcBef>
                  <a:spcPts val="0"/>
                </a:spcBef>
                <a:spcAft>
                  <a:spcPts val="0"/>
                </a:spcAft>
                <a:buClr>
                  <a:srgbClr val="000000"/>
                </a:buClr>
                <a:buSzPts val="1306"/>
                <a:buFont typeface="Arial"/>
                <a:buNone/>
              </a:pPr>
              <a:endParaRPr sz="1305" b="0" i="0" u="none" strike="noStrike" cap="none">
                <a:solidFill>
                  <a:srgbClr val="000000"/>
                </a:solidFill>
                <a:latin typeface="Arial"/>
                <a:ea typeface="Arial"/>
                <a:cs typeface="Arial"/>
                <a:sym typeface="Arial"/>
              </a:endParaRPr>
            </a:p>
          </p:txBody>
        </p:sp>
        <p:sp>
          <p:nvSpPr>
            <p:cNvPr id="542" name="Google Shape;542;p6"/>
            <p:cNvSpPr txBox="1"/>
            <p:nvPr/>
          </p:nvSpPr>
          <p:spPr>
            <a:xfrm>
              <a:off x="0" y="-9525"/>
              <a:ext cx="966600" cy="633900"/>
            </a:xfrm>
            <a:prstGeom prst="rect">
              <a:avLst/>
            </a:prstGeom>
            <a:noFill/>
            <a:ln>
              <a:noFill/>
            </a:ln>
          </p:spPr>
          <p:txBody>
            <a:bodyPr spcFirstLastPara="1" wrap="square" lIns="47375" tIns="47375" rIns="47375" bIns="47375" anchor="ctr" anchorCtr="0">
              <a:noAutofit/>
            </a:bodyPr>
            <a:lstStyle/>
            <a:p>
              <a:pPr marL="0" marR="0" lvl="0" indent="0" algn="ctr" rtl="0">
                <a:lnSpc>
                  <a:spcPct val="106611"/>
                </a:lnSpc>
                <a:spcBef>
                  <a:spcPts val="0"/>
                </a:spcBef>
                <a:spcAft>
                  <a:spcPts val="0"/>
                </a:spcAft>
                <a:buClr>
                  <a:srgbClr val="000000"/>
                </a:buClr>
                <a:buSzPts val="1679"/>
                <a:buFont typeface="Arial"/>
                <a:buNone/>
              </a:pPr>
              <a:endParaRPr sz="1678" b="0" i="0" u="none" strike="noStrike" cap="none">
                <a:solidFill>
                  <a:srgbClr val="000000"/>
                </a:solidFill>
                <a:latin typeface="Calibri"/>
                <a:ea typeface="Calibri"/>
                <a:cs typeface="Calibri"/>
                <a:sym typeface="Calibri"/>
              </a:endParaRPr>
            </a:p>
          </p:txBody>
        </p:sp>
      </p:grpSp>
      <p:grpSp>
        <p:nvGrpSpPr>
          <p:cNvPr id="543" name="Google Shape;543;p6"/>
          <p:cNvGrpSpPr/>
          <p:nvPr/>
        </p:nvGrpSpPr>
        <p:grpSpPr>
          <a:xfrm>
            <a:off x="1028700" y="8345168"/>
            <a:ext cx="11260846" cy="913534"/>
            <a:chOff x="0" y="-9525"/>
            <a:chExt cx="2965800" cy="240600"/>
          </a:xfrm>
        </p:grpSpPr>
        <p:sp>
          <p:nvSpPr>
            <p:cNvPr id="544" name="Google Shape;544;p6"/>
            <p:cNvSpPr/>
            <p:nvPr/>
          </p:nvSpPr>
          <p:spPr>
            <a:xfrm>
              <a:off x="0" y="0"/>
              <a:ext cx="2965751" cy="230971"/>
            </a:xfrm>
            <a:custGeom>
              <a:avLst/>
              <a:gdLst/>
              <a:ahLst/>
              <a:cxnLst/>
              <a:rect l="l" t="t" r="r" b="b"/>
              <a:pathLst>
                <a:path w="2965751" h="230971" extrusionOk="0">
                  <a:moveTo>
                    <a:pt x="22688" y="0"/>
                  </a:moveTo>
                  <a:lnTo>
                    <a:pt x="2943062" y="0"/>
                  </a:lnTo>
                  <a:cubicBezTo>
                    <a:pt x="2955593" y="0"/>
                    <a:pt x="2965751" y="10158"/>
                    <a:pt x="2965751" y="22688"/>
                  </a:cubicBezTo>
                  <a:lnTo>
                    <a:pt x="2965751" y="208283"/>
                  </a:lnTo>
                  <a:cubicBezTo>
                    <a:pt x="2965751" y="220813"/>
                    <a:pt x="2955593" y="230971"/>
                    <a:pt x="2943062" y="230971"/>
                  </a:cubicBezTo>
                  <a:lnTo>
                    <a:pt x="22688" y="230971"/>
                  </a:lnTo>
                  <a:cubicBezTo>
                    <a:pt x="16671" y="230971"/>
                    <a:pt x="10900" y="228580"/>
                    <a:pt x="6645" y="224326"/>
                  </a:cubicBezTo>
                  <a:cubicBezTo>
                    <a:pt x="2390" y="220071"/>
                    <a:pt x="0" y="214300"/>
                    <a:pt x="0" y="208283"/>
                  </a:cubicBezTo>
                  <a:lnTo>
                    <a:pt x="0" y="22688"/>
                  </a:lnTo>
                  <a:cubicBezTo>
                    <a:pt x="0" y="10158"/>
                    <a:pt x="10158" y="0"/>
                    <a:pt x="22688" y="0"/>
                  </a:cubicBezTo>
                  <a:close/>
                </a:path>
              </a:pathLst>
            </a:custGeom>
            <a:solidFill>
              <a:srgbClr val="A1C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6"/>
            <p:cNvSpPr txBox="1"/>
            <p:nvPr/>
          </p:nvSpPr>
          <p:spPr>
            <a:xfrm>
              <a:off x="0" y="-9525"/>
              <a:ext cx="2965800" cy="240600"/>
            </a:xfrm>
            <a:prstGeom prst="rect">
              <a:avLst/>
            </a:prstGeom>
            <a:noFill/>
            <a:ln>
              <a:noFill/>
            </a:ln>
          </p:spPr>
          <p:txBody>
            <a:bodyPr spcFirstLastPara="1" wrap="square" lIns="50800" tIns="50800" rIns="50800" bIns="50800" anchor="ctr" anchorCtr="0">
              <a:noAutofit/>
            </a:bodyPr>
            <a:lstStyle/>
            <a:p>
              <a:pPr marL="0" marR="0" lvl="0" indent="0" algn="ctr" rtl="0">
                <a:lnSpc>
                  <a:spcPct val="106611"/>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46" name="Google Shape;546;p6"/>
          <p:cNvSpPr/>
          <p:nvPr/>
        </p:nvSpPr>
        <p:spPr>
          <a:xfrm>
            <a:off x="14923081" y="2163800"/>
            <a:ext cx="1900109" cy="711677"/>
          </a:xfrm>
          <a:custGeom>
            <a:avLst/>
            <a:gdLst/>
            <a:ahLst/>
            <a:cxnLst/>
            <a:rect l="l" t="t" r="r" b="b"/>
            <a:pathLst>
              <a:path w="1900109" h="711677" extrusionOk="0">
                <a:moveTo>
                  <a:pt x="0" y="0"/>
                </a:moveTo>
                <a:lnTo>
                  <a:pt x="1900109" y="0"/>
                </a:lnTo>
                <a:lnTo>
                  <a:pt x="1900109" y="711677"/>
                </a:lnTo>
                <a:lnTo>
                  <a:pt x="0" y="711677"/>
                </a:lnTo>
                <a:lnTo>
                  <a:pt x="0" y="0"/>
                </a:lnTo>
                <a:close/>
              </a:path>
            </a:pathLst>
          </a:custGeom>
          <a:blipFill rotWithShape="1">
            <a:blip r:embed="rId4">
              <a:alphaModFix/>
            </a:blip>
            <a:stretch>
              <a:fillRect/>
            </a:stretch>
          </a:blipFill>
          <a:ln>
            <a:noFill/>
          </a:ln>
        </p:spPr>
      </p:sp>
      <p:sp>
        <p:nvSpPr>
          <p:cNvPr id="547" name="Google Shape;547;p6"/>
          <p:cNvSpPr txBox="1"/>
          <p:nvPr/>
        </p:nvSpPr>
        <p:spPr>
          <a:xfrm>
            <a:off x="12836075" y="2125329"/>
            <a:ext cx="1920000" cy="645300"/>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Clr>
                <a:srgbClr val="000000"/>
              </a:buClr>
              <a:buSzPts val="4192"/>
              <a:buFont typeface="Arial"/>
              <a:buNone/>
            </a:pPr>
            <a:r>
              <a:rPr lang="en-US" sz="4192" b="1" i="0" u="none" strike="noStrike" cap="none">
                <a:solidFill>
                  <a:srgbClr val="000000"/>
                </a:solidFill>
                <a:latin typeface="Maven Pro"/>
                <a:ea typeface="Maven Pro"/>
                <a:cs typeface="Maven Pro"/>
                <a:sym typeface="Maven Pro"/>
              </a:rPr>
              <a:t>Sobre a</a:t>
            </a:r>
            <a:endParaRPr sz="1400" b="0" i="0" u="none" strike="noStrike" cap="none">
              <a:solidFill>
                <a:srgbClr val="000000"/>
              </a:solidFill>
              <a:latin typeface="Arial"/>
              <a:ea typeface="Arial"/>
              <a:cs typeface="Arial"/>
              <a:sym typeface="Arial"/>
            </a:endParaRPr>
          </a:p>
        </p:txBody>
      </p:sp>
      <p:sp>
        <p:nvSpPr>
          <p:cNvPr id="548" name="Google Shape;548;p6"/>
          <p:cNvSpPr txBox="1"/>
          <p:nvPr/>
        </p:nvSpPr>
        <p:spPr>
          <a:xfrm>
            <a:off x="1643916" y="2142747"/>
            <a:ext cx="2950500" cy="1361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679"/>
              <a:buFont typeface="Arial"/>
              <a:buNone/>
            </a:pPr>
            <a:r>
              <a:rPr lang="en-US" sz="1678" b="1" i="0" u="none" strike="noStrike" cap="none">
                <a:solidFill>
                  <a:srgbClr val="FFFFFF"/>
                </a:solidFill>
                <a:latin typeface="Maven Pro Medium"/>
                <a:ea typeface="Maven Pro Medium"/>
                <a:cs typeface="Maven Pro Medium"/>
                <a:sym typeface="Maven Pro Medium"/>
              </a:rPr>
              <a:t>Premium</a:t>
            </a:r>
            <a:endParaRPr sz="1305"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679"/>
              <a:buFont typeface="Arial"/>
              <a:buNone/>
            </a:pPr>
            <a:r>
              <a:rPr lang="en-US" sz="1678" b="1" i="0" u="none" strike="noStrike" cap="none">
                <a:solidFill>
                  <a:srgbClr val="FFFFFF"/>
                </a:solidFill>
                <a:latin typeface="Maven Pro Medium"/>
                <a:ea typeface="Maven Pro Medium"/>
                <a:cs typeface="Maven Pro Medium"/>
                <a:sym typeface="Maven Pro Medium"/>
              </a:rPr>
              <a:t>Partner desde 2016</a:t>
            </a:r>
            <a:endParaRPr sz="1305" b="0" i="0" u="none" strike="noStrike" cap="none">
              <a:solidFill>
                <a:srgbClr val="000000"/>
              </a:solidFill>
              <a:latin typeface="Arial"/>
              <a:ea typeface="Arial"/>
              <a:cs typeface="Arial"/>
              <a:sym typeface="Arial"/>
            </a:endParaRPr>
          </a:p>
          <a:p>
            <a:pPr marL="0" marR="0" lvl="0" indent="0" algn="l" rtl="0">
              <a:lnSpc>
                <a:spcPct val="66666"/>
              </a:lnSpc>
              <a:spcBef>
                <a:spcPts val="0"/>
              </a:spcBef>
              <a:spcAft>
                <a:spcPts val="0"/>
              </a:spcAft>
              <a:buClr>
                <a:srgbClr val="000000"/>
              </a:buClr>
              <a:buSzPts val="1679"/>
              <a:buFont typeface="Arial"/>
              <a:buNone/>
            </a:pPr>
            <a:endParaRPr sz="1678" b="1" i="0" u="none" strike="noStrike" cap="none">
              <a:solidFill>
                <a:srgbClr val="FFFFFF"/>
              </a:solidFill>
              <a:latin typeface="Maven Pro Medium"/>
              <a:ea typeface="Maven Pro Medium"/>
              <a:cs typeface="Maven Pro Medium"/>
              <a:sym typeface="Maven Pro Medium"/>
            </a:endParaRPr>
          </a:p>
          <a:p>
            <a:pPr marL="0" marR="0" lvl="0" indent="0" algn="l" rtl="0">
              <a:lnSpc>
                <a:spcPct val="120000"/>
              </a:lnSpc>
              <a:spcBef>
                <a:spcPts val="0"/>
              </a:spcBef>
              <a:spcAft>
                <a:spcPts val="0"/>
              </a:spcAft>
              <a:buClr>
                <a:srgbClr val="000000"/>
              </a:buClr>
              <a:buSzPts val="1679"/>
              <a:buFont typeface="Arial"/>
              <a:buNone/>
            </a:pPr>
            <a:r>
              <a:rPr lang="en-US" sz="1678" b="1" i="0" u="none" strike="noStrike" cap="none">
                <a:solidFill>
                  <a:srgbClr val="FFFFFF"/>
                </a:solidFill>
                <a:latin typeface="Maven Pro Medium"/>
                <a:ea typeface="Maven Pro Medium"/>
                <a:cs typeface="Maven Pro Medium"/>
                <a:sym typeface="Maven Pro Medium"/>
              </a:rPr>
              <a:t>Provedor WA Business API desde o lançamento</a:t>
            </a:r>
            <a:endParaRPr sz="1305" b="0" i="0" u="none" strike="noStrike" cap="none">
              <a:solidFill>
                <a:srgbClr val="000000"/>
              </a:solidFill>
              <a:latin typeface="Arial"/>
              <a:ea typeface="Arial"/>
              <a:cs typeface="Arial"/>
              <a:sym typeface="Arial"/>
            </a:endParaRPr>
          </a:p>
        </p:txBody>
      </p:sp>
      <p:sp>
        <p:nvSpPr>
          <p:cNvPr id="549" name="Google Shape;549;p6"/>
          <p:cNvSpPr txBox="1"/>
          <p:nvPr/>
        </p:nvSpPr>
        <p:spPr>
          <a:xfrm>
            <a:off x="5386722" y="1748096"/>
            <a:ext cx="2544600" cy="976200"/>
          </a:xfrm>
          <a:prstGeom prst="rect">
            <a:avLst/>
          </a:prstGeom>
          <a:noFill/>
          <a:ln>
            <a:noFill/>
          </a:ln>
        </p:spPr>
        <p:txBody>
          <a:bodyPr spcFirstLastPara="1" wrap="square" lIns="0" tIns="0" rIns="0" bIns="0" anchor="t" anchorCtr="0">
            <a:spAutoFit/>
          </a:bodyPr>
          <a:lstStyle/>
          <a:p>
            <a:pPr marL="0" marR="0" lvl="0" indent="0" algn="l" rtl="0">
              <a:lnSpc>
                <a:spcPct val="119985"/>
              </a:lnSpc>
              <a:spcBef>
                <a:spcPts val="0"/>
              </a:spcBef>
              <a:spcAft>
                <a:spcPts val="0"/>
              </a:spcAft>
              <a:buClr>
                <a:srgbClr val="000000"/>
              </a:buClr>
              <a:buSzPts val="6343"/>
              <a:buFont typeface="Arial"/>
              <a:buNone/>
            </a:pPr>
            <a:r>
              <a:rPr lang="en-US" sz="6342" b="1" i="0" u="none" strike="noStrike" cap="none">
                <a:solidFill>
                  <a:srgbClr val="FFFFFF"/>
                </a:solidFill>
                <a:latin typeface="Maven Pro"/>
                <a:ea typeface="Maven Pro"/>
                <a:cs typeface="Maven Pro"/>
                <a:sym typeface="Maven Pro"/>
              </a:rPr>
              <a:t>+4000</a:t>
            </a:r>
            <a:endParaRPr sz="1305" b="0" i="0" u="none" strike="noStrike" cap="none">
              <a:solidFill>
                <a:srgbClr val="000000"/>
              </a:solidFill>
              <a:latin typeface="Arial"/>
              <a:ea typeface="Arial"/>
              <a:cs typeface="Arial"/>
              <a:sym typeface="Arial"/>
            </a:endParaRPr>
          </a:p>
        </p:txBody>
      </p:sp>
      <p:sp>
        <p:nvSpPr>
          <p:cNvPr id="550" name="Google Shape;550;p6"/>
          <p:cNvSpPr txBox="1"/>
          <p:nvPr/>
        </p:nvSpPr>
        <p:spPr>
          <a:xfrm>
            <a:off x="1764371" y="3967494"/>
            <a:ext cx="1941300" cy="976200"/>
          </a:xfrm>
          <a:prstGeom prst="rect">
            <a:avLst/>
          </a:prstGeom>
          <a:noFill/>
          <a:ln>
            <a:noFill/>
          </a:ln>
        </p:spPr>
        <p:txBody>
          <a:bodyPr spcFirstLastPara="1" wrap="square" lIns="0" tIns="0" rIns="0" bIns="0" anchor="t" anchorCtr="0">
            <a:spAutoFit/>
          </a:bodyPr>
          <a:lstStyle/>
          <a:p>
            <a:pPr marL="0" marR="0" lvl="0" indent="0" algn="l" rtl="0">
              <a:lnSpc>
                <a:spcPct val="119985"/>
              </a:lnSpc>
              <a:spcBef>
                <a:spcPts val="0"/>
              </a:spcBef>
              <a:spcAft>
                <a:spcPts val="0"/>
              </a:spcAft>
              <a:buClr>
                <a:srgbClr val="000000"/>
              </a:buClr>
              <a:buSzPts val="6343"/>
              <a:buFont typeface="Arial"/>
              <a:buNone/>
            </a:pPr>
            <a:r>
              <a:rPr lang="en-US" sz="6342" b="1" i="0" u="none" strike="noStrike" cap="none">
                <a:solidFill>
                  <a:srgbClr val="FFFFFF"/>
                </a:solidFill>
                <a:latin typeface="Maven Pro"/>
                <a:ea typeface="Maven Pro"/>
                <a:cs typeface="Maven Pro"/>
                <a:sym typeface="Maven Pro"/>
              </a:rPr>
              <a:t>+350</a:t>
            </a:r>
            <a:endParaRPr sz="1305" b="0" i="0" u="none" strike="noStrike" cap="none">
              <a:solidFill>
                <a:srgbClr val="000000"/>
              </a:solidFill>
              <a:latin typeface="Arial"/>
              <a:ea typeface="Arial"/>
              <a:cs typeface="Arial"/>
              <a:sym typeface="Arial"/>
            </a:endParaRPr>
          </a:p>
        </p:txBody>
      </p:sp>
      <p:sp>
        <p:nvSpPr>
          <p:cNvPr id="551" name="Google Shape;551;p6"/>
          <p:cNvSpPr txBox="1"/>
          <p:nvPr/>
        </p:nvSpPr>
        <p:spPr>
          <a:xfrm>
            <a:off x="2483266" y="6272985"/>
            <a:ext cx="1117200" cy="112260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Clr>
                <a:srgbClr val="000000"/>
              </a:buClr>
              <a:buSzPts val="7293"/>
              <a:buFont typeface="Arial"/>
              <a:buNone/>
            </a:pPr>
            <a:r>
              <a:rPr lang="en-US" sz="7292" b="1" i="0" u="none" strike="noStrike" cap="none">
                <a:solidFill>
                  <a:srgbClr val="FFFFFF"/>
                </a:solidFill>
                <a:latin typeface="Maven Pro"/>
                <a:ea typeface="Maven Pro"/>
                <a:cs typeface="Maven Pro"/>
                <a:sym typeface="Maven Pro"/>
              </a:rPr>
              <a:t>25</a:t>
            </a:r>
            <a:endParaRPr sz="1305" b="0" i="0" u="none" strike="noStrike" cap="none">
              <a:solidFill>
                <a:srgbClr val="000000"/>
              </a:solidFill>
              <a:latin typeface="Arial"/>
              <a:ea typeface="Arial"/>
              <a:cs typeface="Arial"/>
              <a:sym typeface="Arial"/>
            </a:endParaRPr>
          </a:p>
        </p:txBody>
      </p:sp>
      <p:sp>
        <p:nvSpPr>
          <p:cNvPr id="552" name="Google Shape;552;p6"/>
          <p:cNvSpPr txBox="1"/>
          <p:nvPr/>
        </p:nvSpPr>
        <p:spPr>
          <a:xfrm>
            <a:off x="5706649" y="6299637"/>
            <a:ext cx="1624500" cy="112260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Clr>
                <a:srgbClr val="000000"/>
              </a:buClr>
              <a:buSzPts val="7293"/>
              <a:buFont typeface="Arial"/>
              <a:buNone/>
            </a:pPr>
            <a:r>
              <a:rPr lang="en-US" sz="7292" b="1" i="0" u="none" strike="noStrike" cap="none">
                <a:solidFill>
                  <a:srgbClr val="FFFFFF"/>
                </a:solidFill>
                <a:latin typeface="Maven Pro"/>
                <a:ea typeface="Maven Pro"/>
                <a:cs typeface="Maven Pro"/>
                <a:sym typeface="Maven Pro"/>
              </a:rPr>
              <a:t>+32</a:t>
            </a:r>
            <a:endParaRPr sz="1305" b="0" i="0" u="none" strike="noStrike" cap="none">
              <a:solidFill>
                <a:srgbClr val="000000"/>
              </a:solidFill>
              <a:latin typeface="Arial"/>
              <a:ea typeface="Arial"/>
              <a:cs typeface="Arial"/>
              <a:sym typeface="Arial"/>
            </a:endParaRPr>
          </a:p>
        </p:txBody>
      </p:sp>
      <p:sp>
        <p:nvSpPr>
          <p:cNvPr id="553" name="Google Shape;553;p6"/>
          <p:cNvSpPr txBox="1"/>
          <p:nvPr/>
        </p:nvSpPr>
        <p:spPr>
          <a:xfrm>
            <a:off x="5065945" y="4020799"/>
            <a:ext cx="1488600" cy="976200"/>
          </a:xfrm>
          <a:prstGeom prst="rect">
            <a:avLst/>
          </a:prstGeom>
          <a:noFill/>
          <a:ln>
            <a:noFill/>
          </a:ln>
        </p:spPr>
        <p:txBody>
          <a:bodyPr spcFirstLastPara="1" wrap="square" lIns="0" tIns="0" rIns="0" bIns="0" anchor="t" anchorCtr="0">
            <a:spAutoFit/>
          </a:bodyPr>
          <a:lstStyle/>
          <a:p>
            <a:pPr marL="0" marR="0" lvl="0" indent="0" algn="l" rtl="0">
              <a:lnSpc>
                <a:spcPct val="119985"/>
              </a:lnSpc>
              <a:spcBef>
                <a:spcPts val="0"/>
              </a:spcBef>
              <a:spcAft>
                <a:spcPts val="0"/>
              </a:spcAft>
              <a:buClr>
                <a:srgbClr val="000000"/>
              </a:buClr>
              <a:buSzPts val="6343"/>
              <a:buFont typeface="Arial"/>
              <a:buNone/>
            </a:pPr>
            <a:r>
              <a:rPr lang="en-US" sz="6342" b="1" i="0" u="none" strike="noStrike" cap="none">
                <a:solidFill>
                  <a:srgbClr val="FFFFFF"/>
                </a:solidFill>
                <a:latin typeface="Maven Pro"/>
                <a:ea typeface="Maven Pro"/>
                <a:cs typeface="Maven Pro"/>
                <a:sym typeface="Maven Pro"/>
              </a:rPr>
              <a:t>+80</a:t>
            </a:r>
            <a:endParaRPr sz="1305" b="0" i="0" u="none" strike="noStrike" cap="none">
              <a:solidFill>
                <a:srgbClr val="000000"/>
              </a:solidFill>
              <a:latin typeface="Arial"/>
              <a:ea typeface="Arial"/>
              <a:cs typeface="Arial"/>
              <a:sym typeface="Arial"/>
            </a:endParaRPr>
          </a:p>
        </p:txBody>
      </p:sp>
      <p:sp>
        <p:nvSpPr>
          <p:cNvPr id="554" name="Google Shape;554;p6"/>
          <p:cNvSpPr txBox="1"/>
          <p:nvPr/>
        </p:nvSpPr>
        <p:spPr>
          <a:xfrm>
            <a:off x="3732325" y="4265388"/>
            <a:ext cx="679500" cy="555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3610"/>
              <a:buFont typeface="Arial"/>
              <a:buNone/>
            </a:pPr>
            <a:r>
              <a:rPr lang="en-US" sz="3609" b="1" i="0" u="none" strike="noStrike" cap="none">
                <a:solidFill>
                  <a:srgbClr val="FFFFFF"/>
                </a:solidFill>
                <a:latin typeface="Maven Pro"/>
                <a:ea typeface="Maven Pro"/>
                <a:cs typeface="Maven Pro"/>
                <a:sym typeface="Maven Pro"/>
              </a:rPr>
              <a:t>mil</a:t>
            </a:r>
            <a:endParaRPr sz="1305" b="0" i="0" u="none" strike="noStrike" cap="none">
              <a:solidFill>
                <a:srgbClr val="000000"/>
              </a:solidFill>
              <a:latin typeface="Arial"/>
              <a:ea typeface="Arial"/>
              <a:cs typeface="Arial"/>
              <a:sym typeface="Arial"/>
            </a:endParaRPr>
          </a:p>
        </p:txBody>
      </p:sp>
      <p:sp>
        <p:nvSpPr>
          <p:cNvPr id="555" name="Google Shape;555;p6"/>
          <p:cNvSpPr txBox="1"/>
          <p:nvPr/>
        </p:nvSpPr>
        <p:spPr>
          <a:xfrm>
            <a:off x="6616729" y="4289920"/>
            <a:ext cx="1564200" cy="555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3610"/>
              <a:buFont typeface="Arial"/>
              <a:buNone/>
            </a:pPr>
            <a:r>
              <a:rPr lang="en-US" sz="3609" b="1" i="0" u="none" strike="noStrike" cap="none">
                <a:solidFill>
                  <a:srgbClr val="FFFFFF"/>
                </a:solidFill>
                <a:latin typeface="Maven Pro"/>
                <a:ea typeface="Maven Pro"/>
                <a:cs typeface="Maven Pro"/>
                <a:sym typeface="Maven Pro"/>
              </a:rPr>
              <a:t>bilhões</a:t>
            </a:r>
            <a:endParaRPr sz="1305" b="0" i="0" u="none" strike="noStrike" cap="none">
              <a:solidFill>
                <a:srgbClr val="000000"/>
              </a:solidFill>
              <a:latin typeface="Arial"/>
              <a:ea typeface="Arial"/>
              <a:cs typeface="Arial"/>
              <a:sym typeface="Arial"/>
            </a:endParaRPr>
          </a:p>
        </p:txBody>
      </p:sp>
      <p:sp>
        <p:nvSpPr>
          <p:cNvPr id="556" name="Google Shape;556;p6"/>
          <p:cNvSpPr txBox="1"/>
          <p:nvPr/>
        </p:nvSpPr>
        <p:spPr>
          <a:xfrm>
            <a:off x="5627825" y="2602364"/>
            <a:ext cx="2062800" cy="757800"/>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Clr>
                <a:srgbClr val="000000"/>
              </a:buClr>
              <a:buSzPts val="2239"/>
              <a:buFont typeface="Arial"/>
              <a:buNone/>
            </a:pPr>
            <a:r>
              <a:rPr lang="en-US" sz="2238" b="0" i="0" u="none" strike="noStrike" cap="none">
                <a:solidFill>
                  <a:srgbClr val="FFFFFF"/>
                </a:solidFill>
                <a:latin typeface="Maven Pro"/>
                <a:ea typeface="Maven Pro"/>
                <a:cs typeface="Maven Pro"/>
                <a:sym typeface="Maven Pro"/>
              </a:rPr>
              <a:t>marcas que confiam na Blip</a:t>
            </a:r>
            <a:endParaRPr sz="1305" b="0" i="0" u="none" strike="noStrike" cap="none">
              <a:solidFill>
                <a:srgbClr val="000000"/>
              </a:solidFill>
              <a:latin typeface="Arial"/>
              <a:ea typeface="Arial"/>
              <a:cs typeface="Arial"/>
              <a:sym typeface="Arial"/>
            </a:endParaRPr>
          </a:p>
        </p:txBody>
      </p:sp>
      <p:sp>
        <p:nvSpPr>
          <p:cNvPr id="557" name="Google Shape;557;p6"/>
          <p:cNvSpPr txBox="1"/>
          <p:nvPr/>
        </p:nvSpPr>
        <p:spPr>
          <a:xfrm>
            <a:off x="1872582" y="4855911"/>
            <a:ext cx="2565900" cy="757800"/>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Clr>
                <a:srgbClr val="000000"/>
              </a:buClr>
              <a:buSzPts val="2239"/>
              <a:buFont typeface="Arial"/>
              <a:buNone/>
            </a:pPr>
            <a:r>
              <a:rPr lang="en-US" sz="2238" b="0" i="0" u="none" strike="noStrike" cap="none">
                <a:solidFill>
                  <a:srgbClr val="FFFFFF"/>
                </a:solidFill>
                <a:latin typeface="Maven Pro"/>
                <a:ea typeface="Maven Pro"/>
                <a:cs typeface="Maven Pro"/>
                <a:sym typeface="Maven Pro"/>
              </a:rPr>
              <a:t>contatos inteligentes criados</a:t>
            </a:r>
            <a:endParaRPr sz="1305" b="0" i="0" u="none" strike="noStrike" cap="none">
              <a:solidFill>
                <a:srgbClr val="000000"/>
              </a:solidFill>
              <a:latin typeface="Arial"/>
              <a:ea typeface="Arial"/>
              <a:cs typeface="Arial"/>
              <a:sym typeface="Arial"/>
            </a:endParaRPr>
          </a:p>
        </p:txBody>
      </p:sp>
      <p:sp>
        <p:nvSpPr>
          <p:cNvPr id="558" name="Google Shape;558;p6"/>
          <p:cNvSpPr txBox="1"/>
          <p:nvPr/>
        </p:nvSpPr>
        <p:spPr>
          <a:xfrm>
            <a:off x="1670568" y="7258903"/>
            <a:ext cx="2950500" cy="396000"/>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Clr>
                <a:srgbClr val="000000"/>
              </a:buClr>
              <a:buSzPts val="2573"/>
              <a:buFont typeface="Arial"/>
              <a:buNone/>
            </a:pPr>
            <a:r>
              <a:rPr lang="en-US" sz="2573" b="0" i="0" u="none" strike="noStrike" cap="none">
                <a:solidFill>
                  <a:srgbClr val="FFFFFF"/>
                </a:solidFill>
                <a:latin typeface="Maven Pro"/>
                <a:ea typeface="Maven Pro"/>
                <a:cs typeface="Maven Pro"/>
                <a:sym typeface="Maven Pro"/>
              </a:rPr>
              <a:t>anos de expertise</a:t>
            </a:r>
            <a:endParaRPr sz="1305" b="0" i="0" u="none" strike="noStrike" cap="none">
              <a:solidFill>
                <a:srgbClr val="000000"/>
              </a:solidFill>
              <a:latin typeface="Arial"/>
              <a:ea typeface="Arial"/>
              <a:cs typeface="Arial"/>
              <a:sym typeface="Arial"/>
            </a:endParaRPr>
          </a:p>
        </p:txBody>
      </p:sp>
      <p:sp>
        <p:nvSpPr>
          <p:cNvPr id="559" name="Google Shape;559;p6"/>
          <p:cNvSpPr txBox="1"/>
          <p:nvPr/>
        </p:nvSpPr>
        <p:spPr>
          <a:xfrm>
            <a:off x="5174844" y="7276672"/>
            <a:ext cx="2950500" cy="396000"/>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Clr>
                <a:srgbClr val="000000"/>
              </a:buClr>
              <a:buSzPts val="2573"/>
              <a:buFont typeface="Arial"/>
              <a:buNone/>
            </a:pPr>
            <a:r>
              <a:rPr lang="en-US" sz="2573" b="0" i="0" u="none" strike="noStrike" cap="none">
                <a:solidFill>
                  <a:srgbClr val="FFFFFF"/>
                </a:solidFill>
                <a:latin typeface="Maven Pro"/>
                <a:ea typeface="Maven Pro"/>
                <a:cs typeface="Maven Pro"/>
                <a:sym typeface="Maven Pro"/>
              </a:rPr>
              <a:t>países</a:t>
            </a:r>
            <a:endParaRPr sz="1305" b="0" i="0" u="none" strike="noStrike" cap="none">
              <a:solidFill>
                <a:srgbClr val="000000"/>
              </a:solidFill>
              <a:latin typeface="Arial"/>
              <a:ea typeface="Arial"/>
              <a:cs typeface="Arial"/>
              <a:sym typeface="Arial"/>
            </a:endParaRPr>
          </a:p>
        </p:txBody>
      </p:sp>
      <p:sp>
        <p:nvSpPr>
          <p:cNvPr id="560" name="Google Shape;560;p6"/>
          <p:cNvSpPr txBox="1"/>
          <p:nvPr/>
        </p:nvSpPr>
        <p:spPr>
          <a:xfrm>
            <a:off x="5430398" y="4873679"/>
            <a:ext cx="2565900" cy="757800"/>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Clr>
                <a:srgbClr val="000000"/>
              </a:buClr>
              <a:buSzPts val="2239"/>
              <a:buFont typeface="Arial"/>
              <a:buNone/>
            </a:pPr>
            <a:r>
              <a:rPr lang="en-US" sz="2238" b="0" i="0" u="none" strike="noStrike" cap="none">
                <a:solidFill>
                  <a:srgbClr val="FFFFFF"/>
                </a:solidFill>
                <a:latin typeface="Maven Pro"/>
                <a:ea typeface="Maven Pro"/>
                <a:cs typeface="Maven Pro"/>
                <a:sym typeface="Maven Pro"/>
              </a:rPr>
              <a:t>mensagens trocadas</a:t>
            </a:r>
            <a:endParaRPr sz="1305" b="0" i="0" u="none" strike="noStrike" cap="none">
              <a:solidFill>
                <a:srgbClr val="000000"/>
              </a:solidFill>
              <a:latin typeface="Arial"/>
              <a:ea typeface="Arial"/>
              <a:cs typeface="Arial"/>
              <a:sym typeface="Arial"/>
            </a:endParaRPr>
          </a:p>
        </p:txBody>
      </p:sp>
      <p:sp>
        <p:nvSpPr>
          <p:cNvPr id="561" name="Google Shape;561;p6"/>
          <p:cNvSpPr/>
          <p:nvPr/>
        </p:nvSpPr>
        <p:spPr>
          <a:xfrm>
            <a:off x="2851311" y="1648499"/>
            <a:ext cx="1742827" cy="659867"/>
          </a:xfrm>
          <a:custGeom>
            <a:avLst/>
            <a:gdLst/>
            <a:ahLst/>
            <a:cxnLst/>
            <a:rect l="l" t="t" r="r" b="b"/>
            <a:pathLst>
              <a:path w="1899539" h="719201" extrusionOk="0">
                <a:moveTo>
                  <a:pt x="0" y="0"/>
                </a:moveTo>
                <a:lnTo>
                  <a:pt x="1899539" y="0"/>
                </a:lnTo>
                <a:lnTo>
                  <a:pt x="1899539" y="719201"/>
                </a:lnTo>
                <a:lnTo>
                  <a:pt x="0" y="719201"/>
                </a:lnTo>
                <a:lnTo>
                  <a:pt x="0" y="0"/>
                </a:lnTo>
                <a:close/>
              </a:path>
            </a:pathLst>
          </a:custGeom>
          <a:blipFill rotWithShape="1">
            <a:blip r:embed="rId5">
              <a:alphaModFix/>
            </a:blip>
            <a:stretch>
              <a:fillRect t="-26918" r="-3559" b="-26929"/>
            </a:stretch>
          </a:blipFill>
          <a:ln>
            <a:noFill/>
          </a:ln>
        </p:spPr>
      </p:sp>
      <p:sp>
        <p:nvSpPr>
          <p:cNvPr id="562" name="Google Shape;562;p6"/>
          <p:cNvSpPr/>
          <p:nvPr/>
        </p:nvSpPr>
        <p:spPr>
          <a:xfrm>
            <a:off x="9374688" y="3976380"/>
            <a:ext cx="1646847" cy="1646847"/>
          </a:xfrm>
          <a:custGeom>
            <a:avLst/>
            <a:gdLst/>
            <a:ahLst/>
            <a:cxnLst/>
            <a:rect l="l" t="t" r="r" b="b"/>
            <a:pathLst>
              <a:path w="2124964" h="2124964" extrusionOk="0">
                <a:moveTo>
                  <a:pt x="0" y="0"/>
                </a:moveTo>
                <a:lnTo>
                  <a:pt x="2124964" y="0"/>
                </a:lnTo>
                <a:lnTo>
                  <a:pt x="2124964" y="2124964"/>
                </a:lnTo>
                <a:lnTo>
                  <a:pt x="0" y="2124964"/>
                </a:lnTo>
                <a:lnTo>
                  <a:pt x="0" y="0"/>
                </a:lnTo>
                <a:close/>
              </a:path>
            </a:pathLst>
          </a:custGeom>
          <a:blipFill rotWithShape="1">
            <a:blip r:embed="rId6">
              <a:alphaModFix/>
            </a:blip>
            <a:stretch>
              <a:fillRect/>
            </a:stretch>
          </a:blipFill>
          <a:ln>
            <a:noFill/>
          </a:ln>
        </p:spPr>
      </p:sp>
      <p:sp>
        <p:nvSpPr>
          <p:cNvPr id="563" name="Google Shape;563;p6"/>
          <p:cNvSpPr txBox="1"/>
          <p:nvPr/>
        </p:nvSpPr>
        <p:spPr>
          <a:xfrm>
            <a:off x="8927532" y="1438139"/>
            <a:ext cx="2442000" cy="1376100"/>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Clr>
                <a:srgbClr val="000000"/>
              </a:buClr>
              <a:buSzPts val="8941"/>
              <a:buFont typeface="Arial"/>
              <a:buNone/>
            </a:pPr>
            <a:r>
              <a:rPr lang="en-US" sz="8941" b="1" i="0" u="none" strike="noStrike" cap="none">
                <a:solidFill>
                  <a:srgbClr val="FFFFFF"/>
                </a:solidFill>
                <a:latin typeface="Maven Pro"/>
                <a:ea typeface="Maven Pro"/>
                <a:cs typeface="Maven Pro"/>
                <a:sym typeface="Maven Pro"/>
              </a:rPr>
              <a:t>+58</a:t>
            </a:r>
            <a:endParaRPr sz="1305" b="0" i="0" u="none" strike="noStrike" cap="none">
              <a:solidFill>
                <a:srgbClr val="000000"/>
              </a:solidFill>
              <a:latin typeface="Arial"/>
              <a:ea typeface="Arial"/>
              <a:cs typeface="Arial"/>
              <a:sym typeface="Arial"/>
            </a:endParaRPr>
          </a:p>
        </p:txBody>
      </p:sp>
      <p:sp>
        <p:nvSpPr>
          <p:cNvPr id="564" name="Google Shape;564;p6"/>
          <p:cNvSpPr txBox="1"/>
          <p:nvPr/>
        </p:nvSpPr>
        <p:spPr>
          <a:xfrm>
            <a:off x="8917815" y="2956220"/>
            <a:ext cx="2461500" cy="382200"/>
          </a:xfrm>
          <a:prstGeom prst="rect">
            <a:avLst/>
          </a:prstGeom>
          <a:noFill/>
          <a:ln>
            <a:noFill/>
          </a:ln>
        </p:spPr>
        <p:txBody>
          <a:bodyPr spcFirstLastPara="1" wrap="square" lIns="0" tIns="0" rIns="0" bIns="0" anchor="t" anchorCtr="0">
            <a:spAutoFit/>
          </a:bodyPr>
          <a:lstStyle/>
          <a:p>
            <a:pPr marL="0" marR="0" lvl="0" indent="0" algn="ctr" rtl="0">
              <a:lnSpc>
                <a:spcPct val="120022"/>
              </a:lnSpc>
              <a:spcBef>
                <a:spcPts val="0"/>
              </a:spcBef>
              <a:spcAft>
                <a:spcPts val="0"/>
              </a:spcAft>
              <a:buClr>
                <a:srgbClr val="000000"/>
              </a:buClr>
              <a:buSzPts val="2483"/>
              <a:buFont typeface="Arial"/>
              <a:buNone/>
            </a:pPr>
            <a:r>
              <a:rPr lang="en-US" sz="2482" b="0" i="0" u="none" strike="noStrike" cap="none">
                <a:solidFill>
                  <a:srgbClr val="FFFFFF"/>
                </a:solidFill>
                <a:latin typeface="Maven Pro"/>
                <a:ea typeface="Maven Pro"/>
                <a:cs typeface="Maven Pro"/>
                <a:sym typeface="Maven Pro"/>
              </a:rPr>
              <a:t>usuários mensais</a:t>
            </a:r>
            <a:endParaRPr sz="1305" b="0" i="0" u="none" strike="noStrike" cap="none">
              <a:solidFill>
                <a:srgbClr val="000000"/>
              </a:solidFill>
              <a:latin typeface="Arial"/>
              <a:ea typeface="Arial"/>
              <a:cs typeface="Arial"/>
              <a:sym typeface="Arial"/>
            </a:endParaRPr>
          </a:p>
        </p:txBody>
      </p:sp>
      <p:sp>
        <p:nvSpPr>
          <p:cNvPr id="565" name="Google Shape;565;p6"/>
          <p:cNvSpPr txBox="1"/>
          <p:nvPr/>
        </p:nvSpPr>
        <p:spPr>
          <a:xfrm>
            <a:off x="9304260" y="2606186"/>
            <a:ext cx="1688400" cy="473400"/>
          </a:xfrm>
          <a:prstGeom prst="rect">
            <a:avLst/>
          </a:prstGeom>
          <a:noFill/>
          <a:ln>
            <a:noFill/>
          </a:ln>
        </p:spPr>
        <p:txBody>
          <a:bodyPr spcFirstLastPara="1" wrap="square" lIns="0" tIns="0" rIns="0" bIns="0" anchor="t" anchorCtr="0">
            <a:spAutoFit/>
          </a:bodyPr>
          <a:lstStyle/>
          <a:p>
            <a:pPr marL="0" marR="0" lvl="0" indent="0" algn="ctr" rtl="0">
              <a:lnSpc>
                <a:spcPct val="119981"/>
              </a:lnSpc>
              <a:spcBef>
                <a:spcPts val="0"/>
              </a:spcBef>
              <a:spcAft>
                <a:spcPts val="0"/>
              </a:spcAft>
              <a:buClr>
                <a:srgbClr val="000000"/>
              </a:buClr>
              <a:buSzPts val="3076"/>
              <a:buFont typeface="Arial"/>
              <a:buNone/>
            </a:pPr>
            <a:r>
              <a:rPr lang="en-US" sz="3076" b="1" i="0" u="none" strike="noStrike" cap="none">
                <a:solidFill>
                  <a:srgbClr val="FFFFFF"/>
                </a:solidFill>
                <a:latin typeface="Maven Pro"/>
                <a:ea typeface="Maven Pro"/>
                <a:cs typeface="Maven Pro"/>
                <a:sym typeface="Maven Pro"/>
              </a:rPr>
              <a:t>MILHÕES</a:t>
            </a:r>
            <a:endParaRPr sz="1305" b="0" i="0" u="none" strike="noStrike" cap="none">
              <a:solidFill>
                <a:srgbClr val="000000"/>
              </a:solidFill>
              <a:latin typeface="Arial"/>
              <a:ea typeface="Arial"/>
              <a:cs typeface="Arial"/>
              <a:sym typeface="Arial"/>
            </a:endParaRPr>
          </a:p>
        </p:txBody>
      </p:sp>
      <p:sp>
        <p:nvSpPr>
          <p:cNvPr id="566" name="Google Shape;566;p6"/>
          <p:cNvSpPr txBox="1"/>
          <p:nvPr/>
        </p:nvSpPr>
        <p:spPr>
          <a:xfrm>
            <a:off x="8862190" y="7078417"/>
            <a:ext cx="2668200" cy="497700"/>
          </a:xfrm>
          <a:prstGeom prst="rect">
            <a:avLst/>
          </a:prstGeom>
          <a:noFill/>
          <a:ln>
            <a:noFill/>
          </a:ln>
        </p:spPr>
        <p:txBody>
          <a:bodyPr spcFirstLastPara="1" wrap="square" lIns="0" tIns="0" rIns="0" bIns="0" anchor="t" anchorCtr="0">
            <a:spAutoFit/>
          </a:bodyPr>
          <a:lstStyle/>
          <a:p>
            <a:pPr marL="0" marR="0" lvl="0" indent="0" algn="ctr" rtl="0">
              <a:lnSpc>
                <a:spcPct val="120023"/>
              </a:lnSpc>
              <a:spcBef>
                <a:spcPts val="0"/>
              </a:spcBef>
              <a:spcAft>
                <a:spcPts val="0"/>
              </a:spcAft>
              <a:buClr>
                <a:srgbClr val="000000"/>
              </a:buClr>
              <a:buSzPts val="3233"/>
              <a:buFont typeface="Arial"/>
              <a:buNone/>
            </a:pPr>
            <a:r>
              <a:rPr lang="en-US" sz="3232" b="1" i="0" u="none" strike="noStrike" cap="none">
                <a:solidFill>
                  <a:srgbClr val="FFFFFF"/>
                </a:solidFill>
                <a:latin typeface="Maven Pro"/>
                <a:ea typeface="Maven Pro"/>
                <a:cs typeface="Maven Pro"/>
                <a:sym typeface="Maven Pro"/>
              </a:rPr>
              <a:t>escritórios</a:t>
            </a:r>
            <a:endParaRPr sz="1305" b="0" i="0" u="none" strike="noStrike" cap="none">
              <a:solidFill>
                <a:srgbClr val="000000"/>
              </a:solidFill>
              <a:latin typeface="Arial"/>
              <a:ea typeface="Arial"/>
              <a:cs typeface="Arial"/>
              <a:sym typeface="Arial"/>
            </a:endParaRPr>
          </a:p>
        </p:txBody>
      </p:sp>
      <p:sp>
        <p:nvSpPr>
          <p:cNvPr id="567" name="Google Shape;567;p6"/>
          <p:cNvSpPr/>
          <p:nvPr/>
        </p:nvSpPr>
        <p:spPr>
          <a:xfrm>
            <a:off x="9573464" y="6628135"/>
            <a:ext cx="604737" cy="396290"/>
          </a:xfrm>
          <a:custGeom>
            <a:avLst/>
            <a:gdLst/>
            <a:ahLst/>
            <a:cxnLst/>
            <a:rect l="l" t="t" r="r" b="b"/>
            <a:pathLst>
              <a:path w="697103" h="456819" extrusionOk="0">
                <a:moveTo>
                  <a:pt x="0" y="0"/>
                </a:moveTo>
                <a:lnTo>
                  <a:pt x="697103" y="0"/>
                </a:lnTo>
                <a:lnTo>
                  <a:pt x="697103" y="456819"/>
                </a:lnTo>
                <a:lnTo>
                  <a:pt x="0" y="456819"/>
                </a:lnTo>
                <a:lnTo>
                  <a:pt x="0" y="0"/>
                </a:lnTo>
                <a:close/>
              </a:path>
            </a:pathLst>
          </a:custGeom>
          <a:blipFill rotWithShape="1">
            <a:blip r:embed="rId7">
              <a:alphaModFix/>
            </a:blip>
            <a:stretch>
              <a:fillRect r="-5679" b="9"/>
            </a:stretch>
          </a:blipFill>
          <a:ln>
            <a:noFill/>
          </a:ln>
        </p:spPr>
      </p:sp>
      <p:sp>
        <p:nvSpPr>
          <p:cNvPr id="568" name="Google Shape;568;p6"/>
          <p:cNvSpPr/>
          <p:nvPr/>
        </p:nvSpPr>
        <p:spPr>
          <a:xfrm>
            <a:off x="8981657" y="6628135"/>
            <a:ext cx="517811" cy="396290"/>
          </a:xfrm>
          <a:custGeom>
            <a:avLst/>
            <a:gdLst/>
            <a:ahLst/>
            <a:cxnLst/>
            <a:rect l="l" t="t" r="r" b="b"/>
            <a:pathLst>
              <a:path w="596900" h="456819" extrusionOk="0">
                <a:moveTo>
                  <a:pt x="0" y="0"/>
                </a:moveTo>
                <a:lnTo>
                  <a:pt x="596900" y="0"/>
                </a:lnTo>
                <a:lnTo>
                  <a:pt x="596900" y="456819"/>
                </a:lnTo>
                <a:lnTo>
                  <a:pt x="0" y="456819"/>
                </a:lnTo>
                <a:lnTo>
                  <a:pt x="0" y="0"/>
                </a:lnTo>
                <a:close/>
              </a:path>
            </a:pathLst>
          </a:custGeom>
          <a:blipFill rotWithShape="1">
            <a:blip r:embed="rId8">
              <a:alphaModFix/>
            </a:blip>
            <a:stretch>
              <a:fillRect r="-14699"/>
            </a:stretch>
          </a:blipFill>
          <a:ln>
            <a:noFill/>
          </a:ln>
        </p:spPr>
      </p:sp>
      <p:sp>
        <p:nvSpPr>
          <p:cNvPr id="569" name="Google Shape;569;p6"/>
          <p:cNvSpPr/>
          <p:nvPr/>
        </p:nvSpPr>
        <p:spPr>
          <a:xfrm>
            <a:off x="10931539" y="6604329"/>
            <a:ext cx="604737" cy="396290"/>
          </a:xfrm>
          <a:custGeom>
            <a:avLst/>
            <a:gdLst/>
            <a:ahLst/>
            <a:cxnLst/>
            <a:rect l="l" t="t" r="r" b="b"/>
            <a:pathLst>
              <a:path w="697103" h="456819" extrusionOk="0">
                <a:moveTo>
                  <a:pt x="0" y="0"/>
                </a:moveTo>
                <a:lnTo>
                  <a:pt x="697103" y="0"/>
                </a:lnTo>
                <a:lnTo>
                  <a:pt x="697103" y="456819"/>
                </a:lnTo>
                <a:lnTo>
                  <a:pt x="0" y="456819"/>
                </a:lnTo>
                <a:lnTo>
                  <a:pt x="0" y="0"/>
                </a:lnTo>
                <a:close/>
              </a:path>
            </a:pathLst>
          </a:custGeom>
          <a:blipFill rotWithShape="1">
            <a:blip r:embed="rId9">
              <a:alphaModFix/>
            </a:blip>
            <a:stretch>
              <a:fillRect r="-14689" b="9"/>
            </a:stretch>
          </a:blipFill>
          <a:ln>
            <a:noFill/>
          </a:ln>
        </p:spPr>
      </p:sp>
      <p:sp>
        <p:nvSpPr>
          <p:cNvPr id="570" name="Google Shape;570;p6"/>
          <p:cNvSpPr/>
          <p:nvPr/>
        </p:nvSpPr>
        <p:spPr>
          <a:xfrm>
            <a:off x="10252127" y="6604336"/>
            <a:ext cx="556812" cy="396290"/>
          </a:xfrm>
          <a:custGeom>
            <a:avLst/>
            <a:gdLst/>
            <a:ahLst/>
            <a:cxnLst/>
            <a:rect l="l" t="t" r="r" b="b"/>
            <a:pathLst>
              <a:path w="641858" h="456819" extrusionOk="0">
                <a:moveTo>
                  <a:pt x="0" y="0"/>
                </a:moveTo>
                <a:lnTo>
                  <a:pt x="641858" y="0"/>
                </a:lnTo>
                <a:lnTo>
                  <a:pt x="641858" y="456819"/>
                </a:lnTo>
                <a:lnTo>
                  <a:pt x="0" y="456819"/>
                </a:lnTo>
                <a:lnTo>
                  <a:pt x="0" y="0"/>
                </a:lnTo>
                <a:close/>
              </a:path>
            </a:pathLst>
          </a:custGeom>
          <a:blipFill rotWithShape="1">
            <a:blip r:embed="rId10">
              <a:alphaModFix/>
            </a:blip>
            <a:stretch>
              <a:fillRect r="-14719"/>
            </a:stretch>
          </a:blipFill>
          <a:ln>
            <a:noFill/>
          </a:ln>
        </p:spPr>
      </p:sp>
      <p:sp>
        <p:nvSpPr>
          <p:cNvPr id="571" name="Google Shape;571;p6"/>
          <p:cNvSpPr txBox="1"/>
          <p:nvPr/>
        </p:nvSpPr>
        <p:spPr>
          <a:xfrm>
            <a:off x="1375551" y="8684291"/>
            <a:ext cx="10566900" cy="260700"/>
          </a:xfrm>
          <a:prstGeom prst="rect">
            <a:avLst/>
          </a:prstGeom>
          <a:noFill/>
          <a:ln>
            <a:noFill/>
          </a:ln>
        </p:spPr>
        <p:txBody>
          <a:bodyPr spcFirstLastPara="1" wrap="square" lIns="0" tIns="0" rIns="0" bIns="0" anchor="t" anchorCtr="0">
            <a:spAutoFit/>
          </a:bodyPr>
          <a:lstStyle/>
          <a:p>
            <a:pPr marL="0" marR="0" lvl="0" indent="0" algn="l" rtl="0">
              <a:lnSpc>
                <a:spcPct val="119964"/>
              </a:lnSpc>
              <a:spcBef>
                <a:spcPts val="0"/>
              </a:spcBef>
              <a:spcAft>
                <a:spcPts val="0"/>
              </a:spcAft>
              <a:buClr>
                <a:srgbClr val="000000"/>
              </a:buClr>
              <a:buSzPts val="1693"/>
              <a:buFont typeface="Arial"/>
              <a:buNone/>
            </a:pPr>
            <a:r>
              <a:rPr lang="en-US" sz="1693" b="1" i="0" u="none" strike="noStrike" cap="none">
                <a:solidFill>
                  <a:srgbClr val="201747"/>
                </a:solidFill>
                <a:latin typeface="Maven Pro"/>
                <a:ea typeface="Maven Pro"/>
                <a:cs typeface="Maven Pro"/>
                <a:sym typeface="Maven Pro"/>
              </a:rPr>
              <a:t>Mais de 4000 marcas clientes. Entre elas, atendemos 240 das 500 maiores empresas (multi-indústrias</a:t>
            </a:r>
            <a:endParaRPr sz="1400" b="0" i="0" u="none" strike="noStrike" cap="none">
              <a:solidFill>
                <a:srgbClr val="000000"/>
              </a:solidFill>
              <a:latin typeface="Arial"/>
              <a:ea typeface="Arial"/>
              <a:cs typeface="Arial"/>
              <a:sym typeface="Arial"/>
            </a:endParaRPr>
          </a:p>
        </p:txBody>
      </p:sp>
      <p:pic>
        <p:nvPicPr>
          <p:cNvPr id="572" name="Google Shape;572;p6"/>
          <p:cNvPicPr preferRelativeResize="0"/>
          <p:nvPr/>
        </p:nvPicPr>
        <p:blipFill rotWithShape="1">
          <a:blip r:embed="rId11">
            <a:alphaModFix/>
          </a:blip>
          <a:srcRect l="4734" b="3157"/>
          <a:stretch/>
        </p:blipFill>
        <p:spPr>
          <a:xfrm rot="5400000">
            <a:off x="14438820" y="-1534076"/>
            <a:ext cx="2526500" cy="59902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B55F2"/>
        </a:solidFill>
        <a:effectLst/>
      </p:bgPr>
    </p:bg>
    <p:spTree>
      <p:nvGrpSpPr>
        <p:cNvPr id="1" name="Shape 580"/>
        <p:cNvGrpSpPr/>
        <p:nvPr/>
      </p:nvGrpSpPr>
      <p:grpSpPr>
        <a:xfrm>
          <a:off x="0" y="0"/>
          <a:ext cx="0" cy="0"/>
          <a:chOff x="0" y="0"/>
          <a:chExt cx="0" cy="0"/>
        </a:xfrm>
      </p:grpSpPr>
      <p:grpSp>
        <p:nvGrpSpPr>
          <p:cNvPr id="581" name="Google Shape;581;p7"/>
          <p:cNvGrpSpPr/>
          <p:nvPr/>
        </p:nvGrpSpPr>
        <p:grpSpPr>
          <a:xfrm>
            <a:off x="9211666" y="3593284"/>
            <a:ext cx="3797427" cy="4013359"/>
            <a:chOff x="0" y="0"/>
            <a:chExt cx="5063236" cy="5351145"/>
          </a:xfrm>
        </p:grpSpPr>
        <p:sp>
          <p:nvSpPr>
            <p:cNvPr id="582" name="Google Shape;582;p7"/>
            <p:cNvSpPr/>
            <p:nvPr/>
          </p:nvSpPr>
          <p:spPr>
            <a:xfrm>
              <a:off x="0" y="0"/>
              <a:ext cx="5063236" cy="5351145"/>
            </a:xfrm>
            <a:custGeom>
              <a:avLst/>
              <a:gdLst/>
              <a:ahLst/>
              <a:cxnLst/>
              <a:rect l="l" t="t" r="r" b="b"/>
              <a:pathLst>
                <a:path w="5063236" h="5351145" extrusionOk="0">
                  <a:moveTo>
                    <a:pt x="0" y="323469"/>
                  </a:moveTo>
                  <a:cubicBezTo>
                    <a:pt x="0" y="144780"/>
                    <a:pt x="144780" y="0"/>
                    <a:pt x="323469" y="0"/>
                  </a:cubicBezTo>
                  <a:lnTo>
                    <a:pt x="4739767" y="0"/>
                  </a:lnTo>
                  <a:cubicBezTo>
                    <a:pt x="4918456" y="0"/>
                    <a:pt x="5063236" y="144780"/>
                    <a:pt x="5063236" y="323469"/>
                  </a:cubicBezTo>
                  <a:lnTo>
                    <a:pt x="5063236" y="5027676"/>
                  </a:lnTo>
                  <a:cubicBezTo>
                    <a:pt x="5063236" y="5206365"/>
                    <a:pt x="4918456" y="5351145"/>
                    <a:pt x="4739767" y="5351145"/>
                  </a:cubicBezTo>
                  <a:lnTo>
                    <a:pt x="323469" y="5351145"/>
                  </a:lnTo>
                  <a:cubicBezTo>
                    <a:pt x="144780" y="5351145"/>
                    <a:pt x="0" y="5206365"/>
                    <a:pt x="0" y="502767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7"/>
            <p:cNvSpPr/>
            <p:nvPr/>
          </p:nvSpPr>
          <p:spPr>
            <a:xfrm>
              <a:off x="1537331" y="2314893"/>
              <a:ext cx="728472" cy="732917"/>
            </a:xfrm>
            <a:custGeom>
              <a:avLst/>
              <a:gdLst/>
              <a:ahLst/>
              <a:cxnLst/>
              <a:rect l="l" t="t" r="r" b="b"/>
              <a:pathLst>
                <a:path w="728472" h="732917" extrusionOk="0">
                  <a:moveTo>
                    <a:pt x="0" y="0"/>
                  </a:moveTo>
                  <a:lnTo>
                    <a:pt x="728472" y="0"/>
                  </a:lnTo>
                  <a:lnTo>
                    <a:pt x="728472" y="732917"/>
                  </a:lnTo>
                  <a:lnTo>
                    <a:pt x="0" y="732917"/>
                  </a:lnTo>
                  <a:lnTo>
                    <a:pt x="0" y="0"/>
                  </a:lnTo>
                  <a:close/>
                </a:path>
              </a:pathLst>
            </a:custGeom>
            <a:blipFill rotWithShape="1">
              <a:blip r:embed="rId3">
                <a:alphaModFix/>
              </a:blip>
              <a:stretch>
                <a:fillRect r="-168" b="2"/>
              </a:stretch>
            </a:blipFill>
            <a:ln>
              <a:noFill/>
            </a:ln>
          </p:spPr>
        </p:sp>
        <p:sp>
          <p:nvSpPr>
            <p:cNvPr id="584" name="Google Shape;584;p7"/>
            <p:cNvSpPr/>
            <p:nvPr/>
          </p:nvSpPr>
          <p:spPr>
            <a:xfrm>
              <a:off x="2717043" y="3337264"/>
              <a:ext cx="728472" cy="798195"/>
            </a:xfrm>
            <a:custGeom>
              <a:avLst/>
              <a:gdLst/>
              <a:ahLst/>
              <a:cxnLst/>
              <a:rect l="l" t="t" r="r" b="b"/>
              <a:pathLst>
                <a:path w="728472" h="798195" extrusionOk="0">
                  <a:moveTo>
                    <a:pt x="0" y="0"/>
                  </a:moveTo>
                  <a:lnTo>
                    <a:pt x="728472" y="0"/>
                  </a:lnTo>
                  <a:lnTo>
                    <a:pt x="728472" y="798195"/>
                  </a:lnTo>
                  <a:lnTo>
                    <a:pt x="0" y="798195"/>
                  </a:lnTo>
                  <a:lnTo>
                    <a:pt x="0" y="0"/>
                  </a:lnTo>
                  <a:close/>
                </a:path>
              </a:pathLst>
            </a:custGeom>
            <a:blipFill rotWithShape="1">
              <a:blip r:embed="rId4">
                <a:alphaModFix/>
              </a:blip>
              <a:stretch>
                <a:fillRect l="-34640" t="-165470" r="-335637" b="-163732"/>
              </a:stretch>
            </a:blipFill>
            <a:ln>
              <a:noFill/>
            </a:ln>
          </p:spPr>
        </p:sp>
        <p:sp>
          <p:nvSpPr>
            <p:cNvPr id="585" name="Google Shape;585;p7"/>
            <p:cNvSpPr/>
            <p:nvPr/>
          </p:nvSpPr>
          <p:spPr>
            <a:xfrm>
              <a:off x="1067632" y="991933"/>
              <a:ext cx="2927985" cy="583311"/>
            </a:xfrm>
            <a:custGeom>
              <a:avLst/>
              <a:gdLst/>
              <a:ahLst/>
              <a:cxnLst/>
              <a:rect l="l" t="t" r="r" b="b"/>
              <a:pathLst>
                <a:path w="2927985" h="583311" extrusionOk="0">
                  <a:moveTo>
                    <a:pt x="0" y="0"/>
                  </a:moveTo>
                  <a:lnTo>
                    <a:pt x="2927985" y="0"/>
                  </a:lnTo>
                  <a:lnTo>
                    <a:pt x="2927985" y="583311"/>
                  </a:lnTo>
                  <a:lnTo>
                    <a:pt x="0" y="583311"/>
                  </a:lnTo>
                  <a:lnTo>
                    <a:pt x="0" y="0"/>
                  </a:lnTo>
                  <a:close/>
                </a:path>
              </a:pathLst>
            </a:custGeom>
            <a:blipFill rotWithShape="1">
              <a:blip r:embed="rId5">
                <a:alphaModFix/>
              </a:blip>
              <a:stretch>
                <a:fillRect b="-1222"/>
              </a:stretch>
            </a:blipFill>
            <a:ln>
              <a:noFill/>
            </a:ln>
          </p:spPr>
        </p:sp>
        <p:sp>
          <p:nvSpPr>
            <p:cNvPr id="586" name="Google Shape;586;p7"/>
            <p:cNvSpPr/>
            <p:nvPr/>
          </p:nvSpPr>
          <p:spPr>
            <a:xfrm>
              <a:off x="2777507" y="2377064"/>
              <a:ext cx="607441" cy="608457"/>
            </a:xfrm>
            <a:custGeom>
              <a:avLst/>
              <a:gdLst/>
              <a:ahLst/>
              <a:cxnLst/>
              <a:rect l="l" t="t" r="r" b="b"/>
              <a:pathLst>
                <a:path w="607441" h="608457" extrusionOk="0">
                  <a:moveTo>
                    <a:pt x="0" y="0"/>
                  </a:moveTo>
                  <a:lnTo>
                    <a:pt x="607441" y="0"/>
                  </a:lnTo>
                  <a:lnTo>
                    <a:pt x="607441" y="608457"/>
                  </a:lnTo>
                  <a:lnTo>
                    <a:pt x="0" y="608457"/>
                  </a:lnTo>
                  <a:lnTo>
                    <a:pt x="0" y="0"/>
                  </a:lnTo>
                  <a:close/>
                </a:path>
              </a:pathLst>
            </a:custGeom>
            <a:blipFill rotWithShape="1">
              <a:blip r:embed="rId6">
                <a:alphaModFix/>
              </a:blip>
              <a:stretch>
                <a:fillRect r="-173" b="-5"/>
              </a:stretch>
            </a:blipFill>
            <a:ln>
              <a:noFill/>
            </a:ln>
          </p:spPr>
        </p:sp>
        <p:sp>
          <p:nvSpPr>
            <p:cNvPr id="587" name="Google Shape;587;p7"/>
            <p:cNvSpPr/>
            <p:nvPr/>
          </p:nvSpPr>
          <p:spPr>
            <a:xfrm>
              <a:off x="1597832" y="3432104"/>
              <a:ext cx="607441" cy="608584"/>
            </a:xfrm>
            <a:custGeom>
              <a:avLst/>
              <a:gdLst/>
              <a:ahLst/>
              <a:cxnLst/>
              <a:rect l="l" t="t" r="r" b="b"/>
              <a:pathLst>
                <a:path w="607441" h="608584" extrusionOk="0">
                  <a:moveTo>
                    <a:pt x="0" y="0"/>
                  </a:moveTo>
                  <a:lnTo>
                    <a:pt x="607441" y="0"/>
                  </a:lnTo>
                  <a:lnTo>
                    <a:pt x="607441" y="608584"/>
                  </a:lnTo>
                  <a:lnTo>
                    <a:pt x="0" y="608584"/>
                  </a:lnTo>
                  <a:lnTo>
                    <a:pt x="0" y="0"/>
                  </a:lnTo>
                  <a:close/>
                </a:path>
              </a:pathLst>
            </a:custGeom>
            <a:blipFill rotWithShape="1">
              <a:blip r:embed="rId7">
                <a:alphaModFix/>
              </a:blip>
              <a:stretch>
                <a:fillRect r="-175" b="2"/>
              </a:stretch>
            </a:blipFill>
            <a:ln>
              <a:noFill/>
            </a:ln>
          </p:spPr>
        </p:sp>
      </p:grpSp>
      <p:grpSp>
        <p:nvGrpSpPr>
          <p:cNvPr id="588" name="Google Shape;588;p7"/>
          <p:cNvGrpSpPr/>
          <p:nvPr/>
        </p:nvGrpSpPr>
        <p:grpSpPr>
          <a:xfrm>
            <a:off x="1346200" y="3593326"/>
            <a:ext cx="3797427" cy="4013359"/>
            <a:chOff x="0" y="0"/>
            <a:chExt cx="5063236" cy="5351145"/>
          </a:xfrm>
        </p:grpSpPr>
        <p:sp>
          <p:nvSpPr>
            <p:cNvPr id="589" name="Google Shape;589;p7"/>
            <p:cNvSpPr/>
            <p:nvPr/>
          </p:nvSpPr>
          <p:spPr>
            <a:xfrm>
              <a:off x="0" y="0"/>
              <a:ext cx="5063236" cy="5351145"/>
            </a:xfrm>
            <a:custGeom>
              <a:avLst/>
              <a:gdLst/>
              <a:ahLst/>
              <a:cxnLst/>
              <a:rect l="l" t="t" r="r" b="b"/>
              <a:pathLst>
                <a:path w="5063236" h="5351145" extrusionOk="0">
                  <a:moveTo>
                    <a:pt x="0" y="340741"/>
                  </a:moveTo>
                  <a:cubicBezTo>
                    <a:pt x="0" y="152527"/>
                    <a:pt x="152527" y="0"/>
                    <a:pt x="340741" y="0"/>
                  </a:cubicBezTo>
                  <a:lnTo>
                    <a:pt x="4722495" y="0"/>
                  </a:lnTo>
                  <a:cubicBezTo>
                    <a:pt x="4910709" y="0"/>
                    <a:pt x="5063236" y="152527"/>
                    <a:pt x="5063236" y="340741"/>
                  </a:cubicBezTo>
                  <a:lnTo>
                    <a:pt x="5063236" y="5010404"/>
                  </a:lnTo>
                  <a:cubicBezTo>
                    <a:pt x="5063236" y="5198618"/>
                    <a:pt x="4910709" y="5351145"/>
                    <a:pt x="4722495" y="5351145"/>
                  </a:cubicBezTo>
                  <a:lnTo>
                    <a:pt x="340741" y="5351145"/>
                  </a:lnTo>
                  <a:cubicBezTo>
                    <a:pt x="152527" y="5351145"/>
                    <a:pt x="0" y="5198618"/>
                    <a:pt x="0" y="501040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7"/>
            <p:cNvSpPr/>
            <p:nvPr/>
          </p:nvSpPr>
          <p:spPr>
            <a:xfrm>
              <a:off x="860267" y="801768"/>
              <a:ext cx="3275203" cy="1001268"/>
            </a:xfrm>
            <a:custGeom>
              <a:avLst/>
              <a:gdLst/>
              <a:ahLst/>
              <a:cxnLst/>
              <a:rect l="l" t="t" r="r" b="b"/>
              <a:pathLst>
                <a:path w="3275203" h="1001268" extrusionOk="0">
                  <a:moveTo>
                    <a:pt x="0" y="0"/>
                  </a:moveTo>
                  <a:lnTo>
                    <a:pt x="3275203" y="0"/>
                  </a:lnTo>
                  <a:lnTo>
                    <a:pt x="3275203" y="1001268"/>
                  </a:lnTo>
                  <a:lnTo>
                    <a:pt x="0" y="1001268"/>
                  </a:lnTo>
                  <a:lnTo>
                    <a:pt x="0" y="0"/>
                  </a:lnTo>
                  <a:close/>
                </a:path>
              </a:pathLst>
            </a:custGeom>
            <a:blipFill rotWithShape="1">
              <a:blip r:embed="rId8">
                <a:alphaModFix/>
              </a:blip>
              <a:stretch>
                <a:fillRect t="-106010" b="-106245"/>
              </a:stretch>
            </a:blipFill>
            <a:ln>
              <a:noFill/>
            </a:ln>
          </p:spPr>
        </p:sp>
        <p:sp>
          <p:nvSpPr>
            <p:cNvPr id="591" name="Google Shape;591;p7"/>
            <p:cNvSpPr/>
            <p:nvPr/>
          </p:nvSpPr>
          <p:spPr>
            <a:xfrm>
              <a:off x="862637" y="2427531"/>
              <a:ext cx="3270504" cy="482727"/>
            </a:xfrm>
            <a:custGeom>
              <a:avLst/>
              <a:gdLst/>
              <a:ahLst/>
              <a:cxnLst/>
              <a:rect l="l" t="t" r="r" b="b"/>
              <a:pathLst>
                <a:path w="3270504" h="482727" extrusionOk="0">
                  <a:moveTo>
                    <a:pt x="0" y="0"/>
                  </a:moveTo>
                  <a:lnTo>
                    <a:pt x="3270504" y="0"/>
                  </a:lnTo>
                  <a:lnTo>
                    <a:pt x="3270504" y="482727"/>
                  </a:lnTo>
                  <a:lnTo>
                    <a:pt x="0" y="482727"/>
                  </a:lnTo>
                  <a:lnTo>
                    <a:pt x="0" y="0"/>
                  </a:lnTo>
                  <a:close/>
                </a:path>
              </a:pathLst>
            </a:custGeom>
            <a:blipFill rotWithShape="1">
              <a:blip r:embed="rId9">
                <a:alphaModFix/>
              </a:blip>
              <a:stretch>
                <a:fillRect r="-218"/>
              </a:stretch>
            </a:blipFill>
            <a:ln>
              <a:noFill/>
            </a:ln>
          </p:spPr>
        </p:sp>
        <p:sp>
          <p:nvSpPr>
            <p:cNvPr id="592" name="Google Shape;592;p7"/>
            <p:cNvSpPr/>
            <p:nvPr/>
          </p:nvSpPr>
          <p:spPr>
            <a:xfrm>
              <a:off x="1496573" y="3217632"/>
              <a:ext cx="2002536" cy="1001268"/>
            </a:xfrm>
            <a:custGeom>
              <a:avLst/>
              <a:gdLst/>
              <a:ahLst/>
              <a:cxnLst/>
              <a:rect l="l" t="t" r="r" b="b"/>
              <a:pathLst>
                <a:path w="2002536" h="1001268" extrusionOk="0">
                  <a:moveTo>
                    <a:pt x="0" y="0"/>
                  </a:moveTo>
                  <a:lnTo>
                    <a:pt x="2002536" y="0"/>
                  </a:lnTo>
                  <a:lnTo>
                    <a:pt x="2002536" y="1001268"/>
                  </a:lnTo>
                  <a:lnTo>
                    <a:pt x="0" y="1001268"/>
                  </a:lnTo>
                  <a:lnTo>
                    <a:pt x="0" y="0"/>
                  </a:lnTo>
                  <a:close/>
                </a:path>
              </a:pathLst>
            </a:custGeom>
            <a:blipFill rotWithShape="1">
              <a:blip r:embed="rId10">
                <a:alphaModFix/>
              </a:blip>
              <a:stretch>
                <a:fillRect/>
              </a:stretch>
            </a:blipFill>
            <a:ln>
              <a:noFill/>
            </a:ln>
          </p:spPr>
        </p:sp>
      </p:grpSp>
      <p:grpSp>
        <p:nvGrpSpPr>
          <p:cNvPr id="593" name="Google Shape;593;p7"/>
          <p:cNvGrpSpPr/>
          <p:nvPr/>
        </p:nvGrpSpPr>
        <p:grpSpPr>
          <a:xfrm>
            <a:off x="13144400" y="3596312"/>
            <a:ext cx="3797427" cy="4013359"/>
            <a:chOff x="0" y="0"/>
            <a:chExt cx="5063236" cy="5351145"/>
          </a:xfrm>
        </p:grpSpPr>
        <p:sp>
          <p:nvSpPr>
            <p:cNvPr id="594" name="Google Shape;594;p7"/>
            <p:cNvSpPr/>
            <p:nvPr/>
          </p:nvSpPr>
          <p:spPr>
            <a:xfrm>
              <a:off x="0" y="0"/>
              <a:ext cx="5063236" cy="5351145"/>
            </a:xfrm>
            <a:custGeom>
              <a:avLst/>
              <a:gdLst/>
              <a:ahLst/>
              <a:cxnLst/>
              <a:rect l="l" t="t" r="r" b="b"/>
              <a:pathLst>
                <a:path w="5063236" h="5351145" extrusionOk="0">
                  <a:moveTo>
                    <a:pt x="0" y="323469"/>
                  </a:moveTo>
                  <a:cubicBezTo>
                    <a:pt x="0" y="144780"/>
                    <a:pt x="144780" y="0"/>
                    <a:pt x="323469" y="0"/>
                  </a:cubicBezTo>
                  <a:lnTo>
                    <a:pt x="4739767" y="0"/>
                  </a:lnTo>
                  <a:cubicBezTo>
                    <a:pt x="4918456" y="0"/>
                    <a:pt x="5063236" y="144780"/>
                    <a:pt x="5063236" y="323469"/>
                  </a:cubicBezTo>
                  <a:lnTo>
                    <a:pt x="5063236" y="5027676"/>
                  </a:lnTo>
                  <a:cubicBezTo>
                    <a:pt x="5063236" y="5206365"/>
                    <a:pt x="4918456" y="5351145"/>
                    <a:pt x="4739767" y="5351145"/>
                  </a:cubicBezTo>
                  <a:lnTo>
                    <a:pt x="323469" y="5351145"/>
                  </a:lnTo>
                  <a:cubicBezTo>
                    <a:pt x="144780" y="5351145"/>
                    <a:pt x="0" y="5206365"/>
                    <a:pt x="0" y="502767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7"/>
            <p:cNvSpPr/>
            <p:nvPr/>
          </p:nvSpPr>
          <p:spPr>
            <a:xfrm>
              <a:off x="2123571" y="2471040"/>
              <a:ext cx="816102" cy="831469"/>
            </a:xfrm>
            <a:custGeom>
              <a:avLst/>
              <a:gdLst/>
              <a:ahLst/>
              <a:cxnLst/>
              <a:rect l="l" t="t" r="r" b="b"/>
              <a:pathLst>
                <a:path w="816102" h="831469" extrusionOk="0">
                  <a:moveTo>
                    <a:pt x="0" y="0"/>
                  </a:moveTo>
                  <a:lnTo>
                    <a:pt x="816102" y="0"/>
                  </a:lnTo>
                  <a:lnTo>
                    <a:pt x="816102" y="831469"/>
                  </a:lnTo>
                  <a:lnTo>
                    <a:pt x="0" y="831469"/>
                  </a:lnTo>
                  <a:lnTo>
                    <a:pt x="0" y="0"/>
                  </a:lnTo>
                  <a:close/>
                </a:path>
              </a:pathLst>
            </a:custGeom>
            <a:blipFill rotWithShape="1">
              <a:blip r:embed="rId11">
                <a:alphaModFix/>
              </a:blip>
              <a:stretch>
                <a:fillRect b="-2"/>
              </a:stretch>
            </a:blipFill>
            <a:ln>
              <a:noFill/>
            </a:ln>
          </p:spPr>
        </p:sp>
        <p:sp>
          <p:nvSpPr>
            <p:cNvPr id="596" name="Google Shape;596;p7"/>
            <p:cNvSpPr txBox="1"/>
            <p:nvPr/>
          </p:nvSpPr>
          <p:spPr>
            <a:xfrm>
              <a:off x="1238300" y="3624319"/>
              <a:ext cx="2586600" cy="644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1600"/>
                <a:buFont typeface="Arial"/>
                <a:buNone/>
              </a:pPr>
              <a:r>
                <a:rPr lang="en-US" sz="1600" b="0" i="0" u="none" strike="noStrike" cap="none">
                  <a:solidFill>
                    <a:srgbClr val="201747"/>
                  </a:solidFill>
                  <a:latin typeface="Maven Pro"/>
                  <a:ea typeface="Maven Pro"/>
                  <a:cs typeface="Maven Pro"/>
                  <a:sym typeface="Maven Pro"/>
                </a:rPr>
                <a:t>Apple Messages for Business</a:t>
              </a:r>
              <a:endParaRPr sz="1400" b="0" i="0" u="none" strike="noStrike" cap="none">
                <a:solidFill>
                  <a:srgbClr val="000000"/>
                </a:solidFill>
                <a:latin typeface="Arial"/>
                <a:ea typeface="Arial"/>
                <a:cs typeface="Arial"/>
                <a:sym typeface="Arial"/>
              </a:endParaRPr>
            </a:p>
          </p:txBody>
        </p:sp>
        <p:sp>
          <p:nvSpPr>
            <p:cNvPr id="597" name="Google Shape;597;p7"/>
            <p:cNvSpPr/>
            <p:nvPr/>
          </p:nvSpPr>
          <p:spPr>
            <a:xfrm>
              <a:off x="1116400" y="583717"/>
              <a:ext cx="2830449" cy="1415161"/>
            </a:xfrm>
            <a:custGeom>
              <a:avLst/>
              <a:gdLst/>
              <a:ahLst/>
              <a:cxnLst/>
              <a:rect l="l" t="t" r="r" b="b"/>
              <a:pathLst>
                <a:path w="2830449" h="1415161" extrusionOk="0">
                  <a:moveTo>
                    <a:pt x="0" y="0"/>
                  </a:moveTo>
                  <a:lnTo>
                    <a:pt x="2830449" y="0"/>
                  </a:lnTo>
                  <a:lnTo>
                    <a:pt x="2830449" y="1415161"/>
                  </a:lnTo>
                  <a:lnTo>
                    <a:pt x="0" y="1415161"/>
                  </a:lnTo>
                  <a:lnTo>
                    <a:pt x="0" y="0"/>
                  </a:lnTo>
                  <a:close/>
                </a:path>
              </a:pathLst>
            </a:custGeom>
            <a:blipFill rotWithShape="1">
              <a:blip r:embed="rId12">
                <a:alphaModFix/>
              </a:blip>
              <a:stretch>
                <a:fillRect/>
              </a:stretch>
            </a:blipFill>
            <a:ln>
              <a:noFill/>
            </a:ln>
          </p:spPr>
        </p:sp>
      </p:grpSp>
      <p:grpSp>
        <p:nvGrpSpPr>
          <p:cNvPr id="598" name="Google Shape;598;p7"/>
          <p:cNvGrpSpPr/>
          <p:nvPr/>
        </p:nvGrpSpPr>
        <p:grpSpPr>
          <a:xfrm>
            <a:off x="5278934" y="3596312"/>
            <a:ext cx="3797427" cy="4013359"/>
            <a:chOff x="0" y="0"/>
            <a:chExt cx="5063236" cy="5351145"/>
          </a:xfrm>
        </p:grpSpPr>
        <p:sp>
          <p:nvSpPr>
            <p:cNvPr id="599" name="Google Shape;599;p7"/>
            <p:cNvSpPr/>
            <p:nvPr/>
          </p:nvSpPr>
          <p:spPr>
            <a:xfrm>
              <a:off x="0" y="0"/>
              <a:ext cx="5063236" cy="5351145"/>
            </a:xfrm>
            <a:custGeom>
              <a:avLst/>
              <a:gdLst/>
              <a:ahLst/>
              <a:cxnLst/>
              <a:rect l="l" t="t" r="r" b="b"/>
              <a:pathLst>
                <a:path w="5063236" h="5351145" extrusionOk="0">
                  <a:moveTo>
                    <a:pt x="0" y="323469"/>
                  </a:moveTo>
                  <a:cubicBezTo>
                    <a:pt x="0" y="144780"/>
                    <a:pt x="144780" y="0"/>
                    <a:pt x="323469" y="0"/>
                  </a:cubicBezTo>
                  <a:lnTo>
                    <a:pt x="4739767" y="0"/>
                  </a:lnTo>
                  <a:cubicBezTo>
                    <a:pt x="4918456" y="0"/>
                    <a:pt x="5063236" y="144780"/>
                    <a:pt x="5063236" y="323469"/>
                  </a:cubicBezTo>
                  <a:lnTo>
                    <a:pt x="5063236" y="5027676"/>
                  </a:lnTo>
                  <a:cubicBezTo>
                    <a:pt x="5063236" y="5206365"/>
                    <a:pt x="4918456" y="5351145"/>
                    <a:pt x="4739767" y="5351145"/>
                  </a:cubicBezTo>
                  <a:lnTo>
                    <a:pt x="323469" y="5351145"/>
                  </a:lnTo>
                  <a:cubicBezTo>
                    <a:pt x="144780" y="5351145"/>
                    <a:pt x="0" y="5206365"/>
                    <a:pt x="0" y="502767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7"/>
            <p:cNvSpPr/>
            <p:nvPr/>
          </p:nvSpPr>
          <p:spPr>
            <a:xfrm>
              <a:off x="893997" y="952435"/>
              <a:ext cx="3275203" cy="692023"/>
            </a:xfrm>
            <a:custGeom>
              <a:avLst/>
              <a:gdLst/>
              <a:ahLst/>
              <a:cxnLst/>
              <a:rect l="l" t="t" r="r" b="b"/>
              <a:pathLst>
                <a:path w="3275203" h="692023" extrusionOk="0">
                  <a:moveTo>
                    <a:pt x="0" y="0"/>
                  </a:moveTo>
                  <a:lnTo>
                    <a:pt x="3275203" y="0"/>
                  </a:lnTo>
                  <a:lnTo>
                    <a:pt x="3275203" y="692023"/>
                  </a:lnTo>
                  <a:lnTo>
                    <a:pt x="0" y="692023"/>
                  </a:lnTo>
                  <a:lnTo>
                    <a:pt x="0" y="0"/>
                  </a:lnTo>
                  <a:close/>
                </a:path>
              </a:pathLst>
            </a:custGeom>
            <a:blipFill rotWithShape="1">
              <a:blip r:embed="rId13">
                <a:alphaModFix/>
              </a:blip>
              <a:stretch>
                <a:fillRect b="-960"/>
              </a:stretch>
            </a:blipFill>
            <a:ln>
              <a:noFill/>
            </a:ln>
          </p:spPr>
        </p:sp>
        <p:sp>
          <p:nvSpPr>
            <p:cNvPr id="601" name="Google Shape;601;p7"/>
            <p:cNvSpPr/>
            <p:nvPr/>
          </p:nvSpPr>
          <p:spPr>
            <a:xfrm>
              <a:off x="1289272" y="3003333"/>
              <a:ext cx="2484628" cy="1576451"/>
            </a:xfrm>
            <a:custGeom>
              <a:avLst/>
              <a:gdLst/>
              <a:ahLst/>
              <a:cxnLst/>
              <a:rect l="l" t="t" r="r" b="b"/>
              <a:pathLst>
                <a:path w="2484628" h="1576451" extrusionOk="0">
                  <a:moveTo>
                    <a:pt x="0" y="0"/>
                  </a:moveTo>
                  <a:lnTo>
                    <a:pt x="2484628" y="0"/>
                  </a:lnTo>
                  <a:lnTo>
                    <a:pt x="2484628" y="1576451"/>
                  </a:lnTo>
                  <a:lnTo>
                    <a:pt x="0" y="1576451"/>
                  </a:lnTo>
                  <a:lnTo>
                    <a:pt x="0" y="0"/>
                  </a:lnTo>
                  <a:close/>
                </a:path>
              </a:pathLst>
            </a:custGeom>
            <a:blipFill rotWithShape="1">
              <a:blip r:embed="rId14">
                <a:alphaModFix/>
              </a:blip>
              <a:stretch>
                <a:fillRect l="-19711" t="-32690" r="-19859" b="-43291"/>
              </a:stretch>
            </a:blipFill>
            <a:ln>
              <a:noFill/>
            </a:ln>
          </p:spPr>
        </p:sp>
        <p:sp>
          <p:nvSpPr>
            <p:cNvPr id="602" name="Google Shape;602;p7"/>
            <p:cNvSpPr/>
            <p:nvPr/>
          </p:nvSpPr>
          <p:spPr>
            <a:xfrm>
              <a:off x="1067635" y="1999696"/>
              <a:ext cx="2927985" cy="786384"/>
            </a:xfrm>
            <a:custGeom>
              <a:avLst/>
              <a:gdLst/>
              <a:ahLst/>
              <a:cxnLst/>
              <a:rect l="l" t="t" r="r" b="b"/>
              <a:pathLst>
                <a:path w="2927985" h="786384" extrusionOk="0">
                  <a:moveTo>
                    <a:pt x="0" y="0"/>
                  </a:moveTo>
                  <a:lnTo>
                    <a:pt x="2927985" y="0"/>
                  </a:lnTo>
                  <a:lnTo>
                    <a:pt x="2927985" y="786384"/>
                  </a:lnTo>
                  <a:lnTo>
                    <a:pt x="0" y="786384"/>
                  </a:lnTo>
                  <a:lnTo>
                    <a:pt x="0" y="0"/>
                  </a:lnTo>
                  <a:close/>
                </a:path>
              </a:pathLst>
            </a:custGeom>
            <a:blipFill rotWithShape="1">
              <a:blip r:embed="rId15">
                <a:alphaModFix/>
              </a:blip>
              <a:stretch>
                <a:fillRect t="-54714" b="-54709"/>
              </a:stretch>
            </a:blipFill>
            <a:ln>
              <a:noFill/>
            </a:ln>
          </p:spPr>
        </p:sp>
      </p:grpSp>
      <p:sp>
        <p:nvSpPr>
          <p:cNvPr id="603" name="Google Shape;603;p7"/>
          <p:cNvSpPr/>
          <p:nvPr/>
        </p:nvSpPr>
        <p:spPr>
          <a:xfrm>
            <a:off x="8430710" y="8723981"/>
            <a:ext cx="1426579" cy="534319"/>
          </a:xfrm>
          <a:custGeom>
            <a:avLst/>
            <a:gdLst/>
            <a:ahLst/>
            <a:cxnLst/>
            <a:rect l="l" t="t" r="r" b="b"/>
            <a:pathLst>
              <a:path w="1426579" h="534319" extrusionOk="0">
                <a:moveTo>
                  <a:pt x="0" y="0"/>
                </a:moveTo>
                <a:lnTo>
                  <a:pt x="1426580" y="0"/>
                </a:lnTo>
                <a:lnTo>
                  <a:pt x="1426580" y="534319"/>
                </a:lnTo>
                <a:lnTo>
                  <a:pt x="0" y="534319"/>
                </a:lnTo>
                <a:lnTo>
                  <a:pt x="0" y="0"/>
                </a:lnTo>
                <a:close/>
              </a:path>
            </a:pathLst>
          </a:custGeom>
          <a:blipFill rotWithShape="1">
            <a:blip r:embed="rId16">
              <a:alphaModFix/>
            </a:blip>
            <a:stretch>
              <a:fillRect/>
            </a:stretch>
          </a:blipFill>
          <a:ln>
            <a:noFill/>
          </a:ln>
        </p:spPr>
      </p:sp>
      <p:sp>
        <p:nvSpPr>
          <p:cNvPr id="604" name="Google Shape;604;p7"/>
          <p:cNvSpPr txBox="1"/>
          <p:nvPr/>
        </p:nvSpPr>
        <p:spPr>
          <a:xfrm>
            <a:off x="1284925" y="2292200"/>
            <a:ext cx="15413100" cy="615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4000"/>
              <a:buFont typeface="Arial"/>
              <a:buNone/>
            </a:pPr>
            <a:r>
              <a:rPr lang="en-US" sz="4000" b="1" i="0" u="none" strike="noStrike" cap="none">
                <a:solidFill>
                  <a:srgbClr val="FFFFFF"/>
                </a:solidFill>
                <a:latin typeface="Maven Pro"/>
                <a:ea typeface="Maven Pro"/>
                <a:cs typeface="Maven Pro"/>
                <a:sym typeface="Maven Pro"/>
              </a:rPr>
              <a:t>Somos aliados de gigantes globais:</a:t>
            </a:r>
            <a:endParaRPr sz="1400" b="0" i="0" u="none" strike="noStrike" cap="none">
              <a:solidFill>
                <a:srgbClr val="000000"/>
              </a:solidFill>
              <a:latin typeface="Arial"/>
              <a:ea typeface="Arial"/>
              <a:cs typeface="Arial"/>
              <a:sym typeface="Arial"/>
            </a:endParaRPr>
          </a:p>
        </p:txBody>
      </p:sp>
      <p:grpSp>
        <p:nvGrpSpPr>
          <p:cNvPr id="606" name="Google Shape;606;p7"/>
          <p:cNvGrpSpPr/>
          <p:nvPr/>
        </p:nvGrpSpPr>
        <p:grpSpPr>
          <a:xfrm>
            <a:off x="9211666" y="3593284"/>
            <a:ext cx="3797427" cy="4013359"/>
            <a:chOff x="0" y="0"/>
            <a:chExt cx="5063236" cy="5351145"/>
          </a:xfrm>
        </p:grpSpPr>
        <p:sp>
          <p:nvSpPr>
            <p:cNvPr id="607" name="Google Shape;607;p7"/>
            <p:cNvSpPr/>
            <p:nvPr/>
          </p:nvSpPr>
          <p:spPr>
            <a:xfrm>
              <a:off x="0" y="0"/>
              <a:ext cx="5063236" cy="5351145"/>
            </a:xfrm>
            <a:custGeom>
              <a:avLst/>
              <a:gdLst/>
              <a:ahLst/>
              <a:cxnLst/>
              <a:rect l="l" t="t" r="r" b="b"/>
              <a:pathLst>
                <a:path w="5063236" h="5351145" extrusionOk="0">
                  <a:moveTo>
                    <a:pt x="0" y="323469"/>
                  </a:moveTo>
                  <a:cubicBezTo>
                    <a:pt x="0" y="144780"/>
                    <a:pt x="144780" y="0"/>
                    <a:pt x="323469" y="0"/>
                  </a:cubicBezTo>
                  <a:lnTo>
                    <a:pt x="4739767" y="0"/>
                  </a:lnTo>
                  <a:cubicBezTo>
                    <a:pt x="4918456" y="0"/>
                    <a:pt x="5063236" y="144780"/>
                    <a:pt x="5063236" y="323469"/>
                  </a:cubicBezTo>
                  <a:lnTo>
                    <a:pt x="5063236" y="5027676"/>
                  </a:lnTo>
                  <a:cubicBezTo>
                    <a:pt x="5063236" y="5206365"/>
                    <a:pt x="4918456" y="5351145"/>
                    <a:pt x="4739767" y="5351145"/>
                  </a:cubicBezTo>
                  <a:lnTo>
                    <a:pt x="323469" y="5351145"/>
                  </a:lnTo>
                  <a:cubicBezTo>
                    <a:pt x="144780" y="5351145"/>
                    <a:pt x="0" y="5206365"/>
                    <a:pt x="0" y="502767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7"/>
            <p:cNvSpPr/>
            <p:nvPr/>
          </p:nvSpPr>
          <p:spPr>
            <a:xfrm>
              <a:off x="1537331" y="2314893"/>
              <a:ext cx="728472" cy="732917"/>
            </a:xfrm>
            <a:custGeom>
              <a:avLst/>
              <a:gdLst/>
              <a:ahLst/>
              <a:cxnLst/>
              <a:rect l="l" t="t" r="r" b="b"/>
              <a:pathLst>
                <a:path w="728472" h="732917" extrusionOk="0">
                  <a:moveTo>
                    <a:pt x="0" y="0"/>
                  </a:moveTo>
                  <a:lnTo>
                    <a:pt x="728472" y="0"/>
                  </a:lnTo>
                  <a:lnTo>
                    <a:pt x="728472" y="732917"/>
                  </a:lnTo>
                  <a:lnTo>
                    <a:pt x="0" y="732917"/>
                  </a:lnTo>
                  <a:lnTo>
                    <a:pt x="0" y="0"/>
                  </a:lnTo>
                  <a:close/>
                </a:path>
              </a:pathLst>
            </a:custGeom>
            <a:blipFill rotWithShape="1">
              <a:blip r:embed="rId3">
                <a:alphaModFix/>
              </a:blip>
              <a:stretch>
                <a:fillRect r="-169"/>
              </a:stretch>
            </a:blipFill>
            <a:ln>
              <a:noFill/>
            </a:ln>
          </p:spPr>
        </p:sp>
        <p:sp>
          <p:nvSpPr>
            <p:cNvPr id="609" name="Google Shape;609;p7"/>
            <p:cNvSpPr/>
            <p:nvPr/>
          </p:nvSpPr>
          <p:spPr>
            <a:xfrm>
              <a:off x="2717043" y="3337264"/>
              <a:ext cx="728472" cy="798195"/>
            </a:xfrm>
            <a:custGeom>
              <a:avLst/>
              <a:gdLst/>
              <a:ahLst/>
              <a:cxnLst/>
              <a:rect l="l" t="t" r="r" b="b"/>
              <a:pathLst>
                <a:path w="728472" h="798195" extrusionOk="0">
                  <a:moveTo>
                    <a:pt x="0" y="0"/>
                  </a:moveTo>
                  <a:lnTo>
                    <a:pt x="728472" y="0"/>
                  </a:lnTo>
                  <a:lnTo>
                    <a:pt x="728472" y="798195"/>
                  </a:lnTo>
                  <a:lnTo>
                    <a:pt x="0" y="798195"/>
                  </a:lnTo>
                  <a:lnTo>
                    <a:pt x="0" y="0"/>
                  </a:lnTo>
                  <a:close/>
                </a:path>
              </a:pathLst>
            </a:custGeom>
            <a:blipFill rotWithShape="1">
              <a:blip r:embed="rId4">
                <a:alphaModFix/>
              </a:blip>
              <a:stretch>
                <a:fillRect l="-34636" t="-165470" r="-335642" b="-163732"/>
              </a:stretch>
            </a:blipFill>
            <a:ln>
              <a:noFill/>
            </a:ln>
          </p:spPr>
        </p:sp>
        <p:sp>
          <p:nvSpPr>
            <p:cNvPr id="610" name="Google Shape;610;p7"/>
            <p:cNvSpPr/>
            <p:nvPr/>
          </p:nvSpPr>
          <p:spPr>
            <a:xfrm>
              <a:off x="1067632" y="991933"/>
              <a:ext cx="2927985" cy="583311"/>
            </a:xfrm>
            <a:custGeom>
              <a:avLst/>
              <a:gdLst/>
              <a:ahLst/>
              <a:cxnLst/>
              <a:rect l="l" t="t" r="r" b="b"/>
              <a:pathLst>
                <a:path w="2927985" h="583311" extrusionOk="0">
                  <a:moveTo>
                    <a:pt x="0" y="0"/>
                  </a:moveTo>
                  <a:lnTo>
                    <a:pt x="2927985" y="0"/>
                  </a:lnTo>
                  <a:lnTo>
                    <a:pt x="2927985" y="583311"/>
                  </a:lnTo>
                  <a:lnTo>
                    <a:pt x="0" y="583311"/>
                  </a:lnTo>
                  <a:lnTo>
                    <a:pt x="0" y="0"/>
                  </a:lnTo>
                  <a:close/>
                </a:path>
              </a:pathLst>
            </a:custGeom>
            <a:blipFill rotWithShape="1">
              <a:blip r:embed="rId5">
                <a:alphaModFix/>
              </a:blip>
              <a:stretch>
                <a:fillRect b="-1219"/>
              </a:stretch>
            </a:blipFill>
            <a:ln>
              <a:noFill/>
            </a:ln>
          </p:spPr>
        </p:sp>
        <p:sp>
          <p:nvSpPr>
            <p:cNvPr id="611" name="Google Shape;611;p7"/>
            <p:cNvSpPr/>
            <p:nvPr/>
          </p:nvSpPr>
          <p:spPr>
            <a:xfrm>
              <a:off x="2777507" y="2377064"/>
              <a:ext cx="607441" cy="608457"/>
            </a:xfrm>
            <a:custGeom>
              <a:avLst/>
              <a:gdLst/>
              <a:ahLst/>
              <a:cxnLst/>
              <a:rect l="l" t="t" r="r" b="b"/>
              <a:pathLst>
                <a:path w="607441" h="608457" extrusionOk="0">
                  <a:moveTo>
                    <a:pt x="0" y="0"/>
                  </a:moveTo>
                  <a:lnTo>
                    <a:pt x="607441" y="0"/>
                  </a:lnTo>
                  <a:lnTo>
                    <a:pt x="607441" y="608457"/>
                  </a:lnTo>
                  <a:lnTo>
                    <a:pt x="0" y="608457"/>
                  </a:lnTo>
                  <a:lnTo>
                    <a:pt x="0" y="0"/>
                  </a:lnTo>
                  <a:close/>
                </a:path>
              </a:pathLst>
            </a:custGeom>
            <a:blipFill rotWithShape="1">
              <a:blip r:embed="rId6">
                <a:alphaModFix/>
              </a:blip>
              <a:stretch>
                <a:fillRect r="-169" b="-10"/>
              </a:stretch>
            </a:blipFill>
            <a:ln>
              <a:noFill/>
            </a:ln>
          </p:spPr>
        </p:sp>
        <p:sp>
          <p:nvSpPr>
            <p:cNvPr id="612" name="Google Shape;612;p7"/>
            <p:cNvSpPr/>
            <p:nvPr/>
          </p:nvSpPr>
          <p:spPr>
            <a:xfrm>
              <a:off x="1597832" y="3432104"/>
              <a:ext cx="607441" cy="608584"/>
            </a:xfrm>
            <a:custGeom>
              <a:avLst/>
              <a:gdLst/>
              <a:ahLst/>
              <a:cxnLst/>
              <a:rect l="l" t="t" r="r" b="b"/>
              <a:pathLst>
                <a:path w="607441" h="608584" extrusionOk="0">
                  <a:moveTo>
                    <a:pt x="0" y="0"/>
                  </a:moveTo>
                  <a:lnTo>
                    <a:pt x="607441" y="0"/>
                  </a:lnTo>
                  <a:lnTo>
                    <a:pt x="607441" y="608584"/>
                  </a:lnTo>
                  <a:lnTo>
                    <a:pt x="0" y="608584"/>
                  </a:lnTo>
                  <a:lnTo>
                    <a:pt x="0" y="0"/>
                  </a:lnTo>
                  <a:close/>
                </a:path>
              </a:pathLst>
            </a:custGeom>
            <a:blipFill rotWithShape="1">
              <a:blip r:embed="rId7">
                <a:alphaModFix/>
              </a:blip>
              <a:stretch>
                <a:fillRect r="-179"/>
              </a:stretch>
            </a:blipFill>
            <a:ln>
              <a:noFill/>
            </a:ln>
          </p:spPr>
        </p:sp>
      </p:grpSp>
      <p:grpSp>
        <p:nvGrpSpPr>
          <p:cNvPr id="613" name="Google Shape;613;p7"/>
          <p:cNvGrpSpPr/>
          <p:nvPr/>
        </p:nvGrpSpPr>
        <p:grpSpPr>
          <a:xfrm>
            <a:off x="1346200" y="3593326"/>
            <a:ext cx="3797427" cy="4013359"/>
            <a:chOff x="0" y="0"/>
            <a:chExt cx="5063236" cy="5351145"/>
          </a:xfrm>
        </p:grpSpPr>
        <p:sp>
          <p:nvSpPr>
            <p:cNvPr id="614" name="Google Shape;614;p7"/>
            <p:cNvSpPr/>
            <p:nvPr/>
          </p:nvSpPr>
          <p:spPr>
            <a:xfrm>
              <a:off x="0" y="0"/>
              <a:ext cx="5063236" cy="5351145"/>
            </a:xfrm>
            <a:custGeom>
              <a:avLst/>
              <a:gdLst/>
              <a:ahLst/>
              <a:cxnLst/>
              <a:rect l="l" t="t" r="r" b="b"/>
              <a:pathLst>
                <a:path w="5063236" h="5351145" extrusionOk="0">
                  <a:moveTo>
                    <a:pt x="0" y="340741"/>
                  </a:moveTo>
                  <a:cubicBezTo>
                    <a:pt x="0" y="152527"/>
                    <a:pt x="152527" y="0"/>
                    <a:pt x="340741" y="0"/>
                  </a:cubicBezTo>
                  <a:lnTo>
                    <a:pt x="4722495" y="0"/>
                  </a:lnTo>
                  <a:cubicBezTo>
                    <a:pt x="4910709" y="0"/>
                    <a:pt x="5063236" y="152527"/>
                    <a:pt x="5063236" y="340741"/>
                  </a:cubicBezTo>
                  <a:lnTo>
                    <a:pt x="5063236" y="5010404"/>
                  </a:lnTo>
                  <a:cubicBezTo>
                    <a:pt x="5063236" y="5198618"/>
                    <a:pt x="4910709" y="5351145"/>
                    <a:pt x="4722495" y="5351145"/>
                  </a:cubicBezTo>
                  <a:lnTo>
                    <a:pt x="340741" y="5351145"/>
                  </a:lnTo>
                  <a:cubicBezTo>
                    <a:pt x="152527" y="5351145"/>
                    <a:pt x="0" y="5198618"/>
                    <a:pt x="0" y="501040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7"/>
            <p:cNvSpPr/>
            <p:nvPr/>
          </p:nvSpPr>
          <p:spPr>
            <a:xfrm>
              <a:off x="860267" y="801768"/>
              <a:ext cx="3275203" cy="1001268"/>
            </a:xfrm>
            <a:custGeom>
              <a:avLst/>
              <a:gdLst/>
              <a:ahLst/>
              <a:cxnLst/>
              <a:rect l="l" t="t" r="r" b="b"/>
              <a:pathLst>
                <a:path w="3275203" h="1001268" extrusionOk="0">
                  <a:moveTo>
                    <a:pt x="0" y="0"/>
                  </a:moveTo>
                  <a:lnTo>
                    <a:pt x="3275203" y="0"/>
                  </a:lnTo>
                  <a:lnTo>
                    <a:pt x="3275203" y="1001268"/>
                  </a:lnTo>
                  <a:lnTo>
                    <a:pt x="0" y="1001268"/>
                  </a:lnTo>
                  <a:lnTo>
                    <a:pt x="0" y="0"/>
                  </a:lnTo>
                  <a:close/>
                </a:path>
              </a:pathLst>
            </a:custGeom>
            <a:blipFill rotWithShape="1">
              <a:blip r:embed="rId8">
                <a:alphaModFix/>
              </a:blip>
              <a:stretch>
                <a:fillRect t="-106007" b="-106248"/>
              </a:stretch>
            </a:blipFill>
            <a:ln>
              <a:noFill/>
            </a:ln>
          </p:spPr>
        </p:sp>
        <p:sp>
          <p:nvSpPr>
            <p:cNvPr id="616" name="Google Shape;616;p7"/>
            <p:cNvSpPr/>
            <p:nvPr/>
          </p:nvSpPr>
          <p:spPr>
            <a:xfrm>
              <a:off x="862637" y="2427531"/>
              <a:ext cx="3270504" cy="482727"/>
            </a:xfrm>
            <a:custGeom>
              <a:avLst/>
              <a:gdLst/>
              <a:ahLst/>
              <a:cxnLst/>
              <a:rect l="l" t="t" r="r" b="b"/>
              <a:pathLst>
                <a:path w="3270504" h="482727" extrusionOk="0">
                  <a:moveTo>
                    <a:pt x="0" y="0"/>
                  </a:moveTo>
                  <a:lnTo>
                    <a:pt x="3270504" y="0"/>
                  </a:lnTo>
                  <a:lnTo>
                    <a:pt x="3270504" y="482727"/>
                  </a:lnTo>
                  <a:lnTo>
                    <a:pt x="0" y="482727"/>
                  </a:lnTo>
                  <a:lnTo>
                    <a:pt x="0" y="0"/>
                  </a:lnTo>
                  <a:close/>
                </a:path>
              </a:pathLst>
            </a:custGeom>
            <a:blipFill rotWithShape="1">
              <a:blip r:embed="rId9">
                <a:alphaModFix/>
              </a:blip>
              <a:stretch>
                <a:fillRect r="-219"/>
              </a:stretch>
            </a:blipFill>
            <a:ln>
              <a:noFill/>
            </a:ln>
          </p:spPr>
        </p:sp>
        <p:sp>
          <p:nvSpPr>
            <p:cNvPr id="617" name="Google Shape;617;p7"/>
            <p:cNvSpPr/>
            <p:nvPr/>
          </p:nvSpPr>
          <p:spPr>
            <a:xfrm>
              <a:off x="1496573" y="3217632"/>
              <a:ext cx="2002536" cy="1001268"/>
            </a:xfrm>
            <a:custGeom>
              <a:avLst/>
              <a:gdLst/>
              <a:ahLst/>
              <a:cxnLst/>
              <a:rect l="l" t="t" r="r" b="b"/>
              <a:pathLst>
                <a:path w="2002536" h="1001268" extrusionOk="0">
                  <a:moveTo>
                    <a:pt x="0" y="0"/>
                  </a:moveTo>
                  <a:lnTo>
                    <a:pt x="2002536" y="0"/>
                  </a:lnTo>
                  <a:lnTo>
                    <a:pt x="2002536" y="1001268"/>
                  </a:lnTo>
                  <a:lnTo>
                    <a:pt x="0" y="1001268"/>
                  </a:lnTo>
                  <a:lnTo>
                    <a:pt x="0" y="0"/>
                  </a:lnTo>
                  <a:close/>
                </a:path>
              </a:pathLst>
            </a:custGeom>
            <a:blipFill rotWithShape="1">
              <a:blip r:embed="rId10">
                <a:alphaModFix/>
              </a:blip>
              <a:stretch>
                <a:fillRect/>
              </a:stretch>
            </a:blipFill>
            <a:ln>
              <a:noFill/>
            </a:ln>
          </p:spPr>
        </p:sp>
      </p:grpSp>
      <p:grpSp>
        <p:nvGrpSpPr>
          <p:cNvPr id="618" name="Google Shape;618;p7"/>
          <p:cNvGrpSpPr/>
          <p:nvPr/>
        </p:nvGrpSpPr>
        <p:grpSpPr>
          <a:xfrm>
            <a:off x="13144400" y="3596312"/>
            <a:ext cx="3797427" cy="4013359"/>
            <a:chOff x="0" y="0"/>
            <a:chExt cx="5063236" cy="5351145"/>
          </a:xfrm>
        </p:grpSpPr>
        <p:sp>
          <p:nvSpPr>
            <p:cNvPr id="619" name="Google Shape;619;p7"/>
            <p:cNvSpPr/>
            <p:nvPr/>
          </p:nvSpPr>
          <p:spPr>
            <a:xfrm>
              <a:off x="0" y="0"/>
              <a:ext cx="5063236" cy="5351145"/>
            </a:xfrm>
            <a:custGeom>
              <a:avLst/>
              <a:gdLst/>
              <a:ahLst/>
              <a:cxnLst/>
              <a:rect l="l" t="t" r="r" b="b"/>
              <a:pathLst>
                <a:path w="5063236" h="5351145" extrusionOk="0">
                  <a:moveTo>
                    <a:pt x="0" y="323469"/>
                  </a:moveTo>
                  <a:cubicBezTo>
                    <a:pt x="0" y="144780"/>
                    <a:pt x="144780" y="0"/>
                    <a:pt x="323469" y="0"/>
                  </a:cubicBezTo>
                  <a:lnTo>
                    <a:pt x="4739767" y="0"/>
                  </a:lnTo>
                  <a:cubicBezTo>
                    <a:pt x="4918456" y="0"/>
                    <a:pt x="5063236" y="144780"/>
                    <a:pt x="5063236" y="323469"/>
                  </a:cubicBezTo>
                  <a:lnTo>
                    <a:pt x="5063236" y="5027676"/>
                  </a:lnTo>
                  <a:cubicBezTo>
                    <a:pt x="5063236" y="5206365"/>
                    <a:pt x="4918456" y="5351145"/>
                    <a:pt x="4739767" y="5351145"/>
                  </a:cubicBezTo>
                  <a:lnTo>
                    <a:pt x="323469" y="5351145"/>
                  </a:lnTo>
                  <a:cubicBezTo>
                    <a:pt x="144780" y="5351145"/>
                    <a:pt x="0" y="5206365"/>
                    <a:pt x="0" y="502767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7"/>
            <p:cNvSpPr/>
            <p:nvPr/>
          </p:nvSpPr>
          <p:spPr>
            <a:xfrm>
              <a:off x="2123571" y="2471040"/>
              <a:ext cx="816102" cy="831469"/>
            </a:xfrm>
            <a:custGeom>
              <a:avLst/>
              <a:gdLst/>
              <a:ahLst/>
              <a:cxnLst/>
              <a:rect l="l" t="t" r="r" b="b"/>
              <a:pathLst>
                <a:path w="816102" h="831469" extrusionOk="0">
                  <a:moveTo>
                    <a:pt x="0" y="0"/>
                  </a:moveTo>
                  <a:lnTo>
                    <a:pt x="816102" y="0"/>
                  </a:lnTo>
                  <a:lnTo>
                    <a:pt x="816102" y="831469"/>
                  </a:lnTo>
                  <a:lnTo>
                    <a:pt x="0" y="831469"/>
                  </a:lnTo>
                  <a:lnTo>
                    <a:pt x="0" y="0"/>
                  </a:lnTo>
                  <a:close/>
                </a:path>
              </a:pathLst>
            </a:custGeom>
            <a:blipFill rotWithShape="1">
              <a:blip r:embed="rId11">
                <a:alphaModFix/>
              </a:blip>
              <a:stretch>
                <a:fillRect/>
              </a:stretch>
            </a:blipFill>
            <a:ln>
              <a:noFill/>
            </a:ln>
          </p:spPr>
        </p:sp>
        <p:sp>
          <p:nvSpPr>
            <p:cNvPr id="621" name="Google Shape;621;p7"/>
            <p:cNvSpPr txBox="1"/>
            <p:nvPr/>
          </p:nvSpPr>
          <p:spPr>
            <a:xfrm>
              <a:off x="1238300" y="3624319"/>
              <a:ext cx="2586600" cy="722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1600"/>
                <a:buFont typeface="Arial"/>
                <a:buNone/>
              </a:pPr>
              <a:r>
                <a:rPr lang="en-US" sz="1600" b="0" i="0" u="none" strike="noStrike" cap="none">
                  <a:solidFill>
                    <a:srgbClr val="201747"/>
                  </a:solidFill>
                  <a:latin typeface="Maven Pro"/>
                  <a:ea typeface="Maven Pro"/>
                  <a:cs typeface="Maven Pro"/>
                  <a:sym typeface="Maven Pro"/>
                </a:rPr>
                <a:t>Apple Messages for Business</a:t>
              </a:r>
              <a:endParaRPr sz="1400" b="0" i="0" u="none" strike="noStrike" cap="none">
                <a:solidFill>
                  <a:srgbClr val="000000"/>
                </a:solidFill>
                <a:latin typeface="Arial"/>
                <a:ea typeface="Arial"/>
                <a:cs typeface="Arial"/>
                <a:sym typeface="Arial"/>
              </a:endParaRPr>
            </a:p>
          </p:txBody>
        </p:sp>
        <p:sp>
          <p:nvSpPr>
            <p:cNvPr id="622" name="Google Shape;622;p7"/>
            <p:cNvSpPr/>
            <p:nvPr/>
          </p:nvSpPr>
          <p:spPr>
            <a:xfrm>
              <a:off x="1116400" y="583717"/>
              <a:ext cx="2830449" cy="1415161"/>
            </a:xfrm>
            <a:custGeom>
              <a:avLst/>
              <a:gdLst/>
              <a:ahLst/>
              <a:cxnLst/>
              <a:rect l="l" t="t" r="r" b="b"/>
              <a:pathLst>
                <a:path w="2830449" h="1415161" extrusionOk="0">
                  <a:moveTo>
                    <a:pt x="0" y="0"/>
                  </a:moveTo>
                  <a:lnTo>
                    <a:pt x="2830449" y="0"/>
                  </a:lnTo>
                  <a:lnTo>
                    <a:pt x="2830449" y="1415161"/>
                  </a:lnTo>
                  <a:lnTo>
                    <a:pt x="0" y="1415161"/>
                  </a:lnTo>
                  <a:lnTo>
                    <a:pt x="0" y="0"/>
                  </a:lnTo>
                  <a:close/>
                </a:path>
              </a:pathLst>
            </a:custGeom>
            <a:blipFill rotWithShape="1">
              <a:blip r:embed="rId12">
                <a:alphaModFix/>
              </a:blip>
              <a:stretch>
                <a:fillRect/>
              </a:stretch>
            </a:blipFill>
            <a:ln>
              <a:noFill/>
            </a:ln>
          </p:spPr>
        </p:sp>
      </p:grpSp>
      <p:grpSp>
        <p:nvGrpSpPr>
          <p:cNvPr id="623" name="Google Shape;623;p7"/>
          <p:cNvGrpSpPr/>
          <p:nvPr/>
        </p:nvGrpSpPr>
        <p:grpSpPr>
          <a:xfrm>
            <a:off x="5278934" y="3596312"/>
            <a:ext cx="3797427" cy="4013359"/>
            <a:chOff x="0" y="0"/>
            <a:chExt cx="5063236" cy="5351145"/>
          </a:xfrm>
        </p:grpSpPr>
        <p:sp>
          <p:nvSpPr>
            <p:cNvPr id="624" name="Google Shape;624;p7"/>
            <p:cNvSpPr/>
            <p:nvPr/>
          </p:nvSpPr>
          <p:spPr>
            <a:xfrm>
              <a:off x="0" y="0"/>
              <a:ext cx="5063236" cy="5351145"/>
            </a:xfrm>
            <a:custGeom>
              <a:avLst/>
              <a:gdLst/>
              <a:ahLst/>
              <a:cxnLst/>
              <a:rect l="l" t="t" r="r" b="b"/>
              <a:pathLst>
                <a:path w="5063236" h="5351145" extrusionOk="0">
                  <a:moveTo>
                    <a:pt x="0" y="323469"/>
                  </a:moveTo>
                  <a:cubicBezTo>
                    <a:pt x="0" y="144780"/>
                    <a:pt x="144780" y="0"/>
                    <a:pt x="323469" y="0"/>
                  </a:cubicBezTo>
                  <a:lnTo>
                    <a:pt x="4739767" y="0"/>
                  </a:lnTo>
                  <a:cubicBezTo>
                    <a:pt x="4918456" y="0"/>
                    <a:pt x="5063236" y="144780"/>
                    <a:pt x="5063236" y="323469"/>
                  </a:cubicBezTo>
                  <a:lnTo>
                    <a:pt x="5063236" y="5027676"/>
                  </a:lnTo>
                  <a:cubicBezTo>
                    <a:pt x="5063236" y="5206365"/>
                    <a:pt x="4918456" y="5351145"/>
                    <a:pt x="4739767" y="5351145"/>
                  </a:cubicBezTo>
                  <a:lnTo>
                    <a:pt x="323469" y="5351145"/>
                  </a:lnTo>
                  <a:cubicBezTo>
                    <a:pt x="144780" y="5351145"/>
                    <a:pt x="0" y="5206365"/>
                    <a:pt x="0" y="502767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7"/>
            <p:cNvSpPr/>
            <p:nvPr/>
          </p:nvSpPr>
          <p:spPr>
            <a:xfrm>
              <a:off x="893997" y="952435"/>
              <a:ext cx="3275203" cy="692023"/>
            </a:xfrm>
            <a:custGeom>
              <a:avLst/>
              <a:gdLst/>
              <a:ahLst/>
              <a:cxnLst/>
              <a:rect l="l" t="t" r="r" b="b"/>
              <a:pathLst>
                <a:path w="3275203" h="692023" extrusionOk="0">
                  <a:moveTo>
                    <a:pt x="0" y="0"/>
                  </a:moveTo>
                  <a:lnTo>
                    <a:pt x="3275203" y="0"/>
                  </a:lnTo>
                  <a:lnTo>
                    <a:pt x="3275203" y="692023"/>
                  </a:lnTo>
                  <a:lnTo>
                    <a:pt x="0" y="692023"/>
                  </a:lnTo>
                  <a:lnTo>
                    <a:pt x="0" y="0"/>
                  </a:lnTo>
                  <a:close/>
                </a:path>
              </a:pathLst>
            </a:custGeom>
            <a:blipFill rotWithShape="1">
              <a:blip r:embed="rId13">
                <a:alphaModFix/>
              </a:blip>
              <a:stretch>
                <a:fillRect b="-959"/>
              </a:stretch>
            </a:blipFill>
            <a:ln>
              <a:noFill/>
            </a:ln>
          </p:spPr>
        </p:sp>
        <p:sp>
          <p:nvSpPr>
            <p:cNvPr id="626" name="Google Shape;626;p7"/>
            <p:cNvSpPr/>
            <p:nvPr/>
          </p:nvSpPr>
          <p:spPr>
            <a:xfrm>
              <a:off x="1289272" y="3003333"/>
              <a:ext cx="2484628" cy="1576451"/>
            </a:xfrm>
            <a:custGeom>
              <a:avLst/>
              <a:gdLst/>
              <a:ahLst/>
              <a:cxnLst/>
              <a:rect l="l" t="t" r="r" b="b"/>
              <a:pathLst>
                <a:path w="2484628" h="1576451" extrusionOk="0">
                  <a:moveTo>
                    <a:pt x="0" y="0"/>
                  </a:moveTo>
                  <a:lnTo>
                    <a:pt x="2484628" y="0"/>
                  </a:lnTo>
                  <a:lnTo>
                    <a:pt x="2484628" y="1576451"/>
                  </a:lnTo>
                  <a:lnTo>
                    <a:pt x="0" y="1576451"/>
                  </a:lnTo>
                  <a:lnTo>
                    <a:pt x="0" y="0"/>
                  </a:lnTo>
                  <a:close/>
                </a:path>
              </a:pathLst>
            </a:custGeom>
            <a:blipFill rotWithShape="1">
              <a:blip r:embed="rId14">
                <a:alphaModFix/>
              </a:blip>
              <a:stretch>
                <a:fillRect l="-19708" t="-32687" r="-19859" b="-43288"/>
              </a:stretch>
            </a:blipFill>
            <a:ln>
              <a:noFill/>
            </a:ln>
          </p:spPr>
        </p:sp>
        <p:sp>
          <p:nvSpPr>
            <p:cNvPr id="627" name="Google Shape;627;p7"/>
            <p:cNvSpPr/>
            <p:nvPr/>
          </p:nvSpPr>
          <p:spPr>
            <a:xfrm>
              <a:off x="1067635" y="1999696"/>
              <a:ext cx="2927985" cy="786384"/>
            </a:xfrm>
            <a:custGeom>
              <a:avLst/>
              <a:gdLst/>
              <a:ahLst/>
              <a:cxnLst/>
              <a:rect l="l" t="t" r="r" b="b"/>
              <a:pathLst>
                <a:path w="2927985" h="786384" extrusionOk="0">
                  <a:moveTo>
                    <a:pt x="0" y="0"/>
                  </a:moveTo>
                  <a:lnTo>
                    <a:pt x="2927985" y="0"/>
                  </a:lnTo>
                  <a:lnTo>
                    <a:pt x="2927985" y="786384"/>
                  </a:lnTo>
                  <a:lnTo>
                    <a:pt x="0" y="786384"/>
                  </a:lnTo>
                  <a:lnTo>
                    <a:pt x="0" y="0"/>
                  </a:lnTo>
                  <a:close/>
                </a:path>
              </a:pathLst>
            </a:custGeom>
            <a:blipFill rotWithShape="1">
              <a:blip r:embed="rId15">
                <a:alphaModFix/>
              </a:blip>
              <a:stretch>
                <a:fillRect t="-54707" b="-54707"/>
              </a:stretch>
            </a:blipFill>
            <a:ln>
              <a:noFill/>
            </a:ln>
          </p:spPr>
        </p:sp>
      </p:grpSp>
      <p:sp>
        <p:nvSpPr>
          <p:cNvPr id="628" name="Google Shape;628;p7"/>
          <p:cNvSpPr/>
          <p:nvPr/>
        </p:nvSpPr>
        <p:spPr>
          <a:xfrm>
            <a:off x="8430710" y="8723981"/>
            <a:ext cx="1426579" cy="534319"/>
          </a:xfrm>
          <a:custGeom>
            <a:avLst/>
            <a:gdLst/>
            <a:ahLst/>
            <a:cxnLst/>
            <a:rect l="l" t="t" r="r" b="b"/>
            <a:pathLst>
              <a:path w="1426579" h="534319" extrusionOk="0">
                <a:moveTo>
                  <a:pt x="0" y="0"/>
                </a:moveTo>
                <a:lnTo>
                  <a:pt x="1426580" y="0"/>
                </a:lnTo>
                <a:lnTo>
                  <a:pt x="1426580" y="534319"/>
                </a:lnTo>
                <a:lnTo>
                  <a:pt x="0" y="534319"/>
                </a:lnTo>
                <a:lnTo>
                  <a:pt x="0" y="0"/>
                </a:lnTo>
                <a:close/>
              </a:path>
            </a:pathLst>
          </a:custGeom>
          <a:blipFill rotWithShape="1">
            <a:blip r:embed="rId16">
              <a:alphaModFix/>
            </a:blip>
            <a:stretch>
              <a:fillRect/>
            </a:stretch>
          </a:blipFill>
          <a:ln>
            <a:noFill/>
          </a:ln>
        </p:spPr>
      </p:sp>
      <p:sp>
        <p:nvSpPr>
          <p:cNvPr id="629" name="Google Shape;629;p7"/>
          <p:cNvSpPr txBox="1"/>
          <p:nvPr/>
        </p:nvSpPr>
        <p:spPr>
          <a:xfrm>
            <a:off x="1284925" y="2292200"/>
            <a:ext cx="15413100" cy="615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4000"/>
              <a:buFont typeface="Arial"/>
              <a:buNone/>
            </a:pPr>
            <a:r>
              <a:rPr lang="en-US" sz="4000" b="1" i="0" u="none" strike="noStrike" cap="none">
                <a:solidFill>
                  <a:srgbClr val="FFFFFF"/>
                </a:solidFill>
                <a:latin typeface="Maven Pro"/>
                <a:ea typeface="Maven Pro"/>
                <a:cs typeface="Maven Pro"/>
                <a:sym typeface="Maven Pro"/>
              </a:rPr>
              <a:t>Somos aliados de gigantes globais:</a:t>
            </a:r>
            <a:endParaRPr sz="1400" b="0" i="0" u="none" strike="noStrike" cap="none">
              <a:solidFill>
                <a:srgbClr val="000000"/>
              </a:solidFill>
              <a:latin typeface="Arial"/>
              <a:ea typeface="Arial"/>
              <a:cs typeface="Arial"/>
              <a:sym typeface="Arial"/>
            </a:endParaRPr>
          </a:p>
        </p:txBody>
      </p:sp>
      <p:pic>
        <p:nvPicPr>
          <p:cNvPr id="630" name="Google Shape;630;p7"/>
          <p:cNvPicPr preferRelativeResize="0"/>
          <p:nvPr/>
        </p:nvPicPr>
        <p:blipFill>
          <a:blip r:embed="rId17">
            <a:alphaModFix/>
          </a:blip>
          <a:stretch>
            <a:fillRect/>
          </a:stretch>
        </p:blipFill>
        <p:spPr>
          <a:xfrm>
            <a:off x="12589802" y="8222163"/>
            <a:ext cx="5698190" cy="1905900"/>
          </a:xfrm>
          <a:prstGeom prst="rect">
            <a:avLst/>
          </a:prstGeom>
          <a:noFill/>
          <a:ln>
            <a:noFill/>
          </a:ln>
        </p:spPr>
      </p:pic>
      <p:pic>
        <p:nvPicPr>
          <p:cNvPr id="631" name="Google Shape;631;p7"/>
          <p:cNvPicPr preferRelativeResize="0"/>
          <p:nvPr/>
        </p:nvPicPr>
        <p:blipFill rotWithShape="1">
          <a:blip r:embed="rId18">
            <a:alphaModFix/>
          </a:blip>
          <a:srcRect l="3920" t="27829"/>
          <a:stretch/>
        </p:blipFill>
        <p:spPr>
          <a:xfrm>
            <a:off x="0" y="5"/>
            <a:ext cx="5278924" cy="213774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39"/>
        <p:cNvGrpSpPr/>
        <p:nvPr/>
      </p:nvGrpSpPr>
      <p:grpSpPr>
        <a:xfrm>
          <a:off x="0" y="0"/>
          <a:ext cx="0" cy="0"/>
          <a:chOff x="0" y="0"/>
          <a:chExt cx="0" cy="0"/>
        </a:xfrm>
      </p:grpSpPr>
      <p:grpSp>
        <p:nvGrpSpPr>
          <p:cNvPr id="640" name="Google Shape;640;p8"/>
          <p:cNvGrpSpPr/>
          <p:nvPr/>
        </p:nvGrpSpPr>
        <p:grpSpPr>
          <a:xfrm>
            <a:off x="1006300" y="2924050"/>
            <a:ext cx="3671411" cy="3101435"/>
            <a:chOff x="0" y="0"/>
            <a:chExt cx="4895215" cy="4135247"/>
          </a:xfrm>
        </p:grpSpPr>
        <p:sp>
          <p:nvSpPr>
            <p:cNvPr id="641" name="Google Shape;641;p8"/>
            <p:cNvSpPr/>
            <p:nvPr/>
          </p:nvSpPr>
          <p:spPr>
            <a:xfrm>
              <a:off x="0" y="0"/>
              <a:ext cx="4895215" cy="4135247"/>
            </a:xfrm>
            <a:custGeom>
              <a:avLst/>
              <a:gdLst/>
              <a:ahLst/>
              <a:cxnLst/>
              <a:rect l="l" t="t" r="r" b="b"/>
              <a:pathLst>
                <a:path w="4895215" h="4135247" extrusionOk="0">
                  <a:moveTo>
                    <a:pt x="0" y="384302"/>
                  </a:moveTo>
                  <a:cubicBezTo>
                    <a:pt x="0" y="172085"/>
                    <a:pt x="172085" y="0"/>
                    <a:pt x="384302" y="0"/>
                  </a:cubicBezTo>
                  <a:lnTo>
                    <a:pt x="4510913" y="0"/>
                  </a:lnTo>
                  <a:cubicBezTo>
                    <a:pt x="4723130" y="0"/>
                    <a:pt x="4895215" y="172085"/>
                    <a:pt x="4895215" y="384302"/>
                  </a:cubicBezTo>
                  <a:lnTo>
                    <a:pt x="4895215" y="3750945"/>
                  </a:lnTo>
                  <a:cubicBezTo>
                    <a:pt x="4895215" y="3963162"/>
                    <a:pt x="4723130" y="4135247"/>
                    <a:pt x="4510913" y="4135247"/>
                  </a:cubicBezTo>
                  <a:lnTo>
                    <a:pt x="384302" y="4135247"/>
                  </a:lnTo>
                  <a:cubicBezTo>
                    <a:pt x="172085" y="4135247"/>
                    <a:pt x="0" y="3963162"/>
                    <a:pt x="0" y="37509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8"/>
            <p:cNvSpPr/>
            <p:nvPr/>
          </p:nvSpPr>
          <p:spPr>
            <a:xfrm>
              <a:off x="2003528" y="1161624"/>
              <a:ext cx="1078357" cy="804418"/>
            </a:xfrm>
            <a:custGeom>
              <a:avLst/>
              <a:gdLst/>
              <a:ahLst/>
              <a:cxnLst/>
              <a:rect l="l" t="t" r="r" b="b"/>
              <a:pathLst>
                <a:path w="1078357" h="804418" extrusionOk="0">
                  <a:moveTo>
                    <a:pt x="0" y="0"/>
                  </a:moveTo>
                  <a:lnTo>
                    <a:pt x="1078357" y="0"/>
                  </a:lnTo>
                  <a:lnTo>
                    <a:pt x="1078357" y="804418"/>
                  </a:lnTo>
                  <a:lnTo>
                    <a:pt x="0" y="804418"/>
                  </a:lnTo>
                  <a:lnTo>
                    <a:pt x="0" y="0"/>
                  </a:lnTo>
                  <a:close/>
                </a:path>
              </a:pathLst>
            </a:custGeom>
            <a:blipFill rotWithShape="1">
              <a:blip r:embed="rId3">
                <a:alphaModFix/>
              </a:blip>
              <a:stretch>
                <a:fillRect r="1"/>
              </a:stretch>
            </a:blipFill>
            <a:ln>
              <a:noFill/>
            </a:ln>
          </p:spPr>
        </p:sp>
        <p:sp>
          <p:nvSpPr>
            <p:cNvPr id="643" name="Google Shape;643;p8"/>
            <p:cNvSpPr/>
            <p:nvPr/>
          </p:nvSpPr>
          <p:spPr>
            <a:xfrm>
              <a:off x="3642755" y="1182872"/>
              <a:ext cx="765175" cy="762000"/>
            </a:xfrm>
            <a:custGeom>
              <a:avLst/>
              <a:gdLst/>
              <a:ahLst/>
              <a:cxnLst/>
              <a:rect l="l" t="t" r="r" b="b"/>
              <a:pathLst>
                <a:path w="765175" h="762000" extrusionOk="0">
                  <a:moveTo>
                    <a:pt x="0" y="0"/>
                  </a:moveTo>
                  <a:lnTo>
                    <a:pt x="765175" y="0"/>
                  </a:lnTo>
                  <a:lnTo>
                    <a:pt x="765175" y="762000"/>
                  </a:lnTo>
                  <a:lnTo>
                    <a:pt x="0" y="762000"/>
                  </a:lnTo>
                  <a:lnTo>
                    <a:pt x="0" y="0"/>
                  </a:lnTo>
                  <a:close/>
                </a:path>
              </a:pathLst>
            </a:custGeom>
            <a:blipFill rotWithShape="1">
              <a:blip r:embed="rId4">
                <a:alphaModFix/>
              </a:blip>
              <a:stretch>
                <a:fillRect l="-59566" t="-22861" r="-58945" b="-23450"/>
              </a:stretch>
            </a:blipFill>
            <a:ln>
              <a:noFill/>
            </a:ln>
          </p:spPr>
        </p:sp>
        <p:sp>
          <p:nvSpPr>
            <p:cNvPr id="644" name="Google Shape;644;p8"/>
            <p:cNvSpPr/>
            <p:nvPr/>
          </p:nvSpPr>
          <p:spPr>
            <a:xfrm>
              <a:off x="482352" y="1142211"/>
              <a:ext cx="1193419" cy="843280"/>
            </a:xfrm>
            <a:custGeom>
              <a:avLst/>
              <a:gdLst/>
              <a:ahLst/>
              <a:cxnLst/>
              <a:rect l="l" t="t" r="r" b="b"/>
              <a:pathLst>
                <a:path w="1193419" h="843280" extrusionOk="0">
                  <a:moveTo>
                    <a:pt x="0" y="0"/>
                  </a:moveTo>
                  <a:lnTo>
                    <a:pt x="1193419" y="0"/>
                  </a:lnTo>
                  <a:lnTo>
                    <a:pt x="1193419" y="843280"/>
                  </a:lnTo>
                  <a:lnTo>
                    <a:pt x="0" y="843280"/>
                  </a:lnTo>
                  <a:lnTo>
                    <a:pt x="0" y="0"/>
                  </a:lnTo>
                  <a:close/>
                </a:path>
              </a:pathLst>
            </a:custGeom>
            <a:blipFill rotWithShape="1">
              <a:blip r:embed="rId5">
                <a:alphaModFix/>
              </a:blip>
              <a:stretch>
                <a:fillRect r="-23"/>
              </a:stretch>
            </a:blipFill>
            <a:ln>
              <a:noFill/>
            </a:ln>
          </p:spPr>
        </p:sp>
        <p:sp>
          <p:nvSpPr>
            <p:cNvPr id="645" name="Google Shape;645;p8"/>
            <p:cNvSpPr/>
            <p:nvPr/>
          </p:nvSpPr>
          <p:spPr>
            <a:xfrm>
              <a:off x="768171" y="2265979"/>
              <a:ext cx="868807" cy="742315"/>
            </a:xfrm>
            <a:custGeom>
              <a:avLst/>
              <a:gdLst/>
              <a:ahLst/>
              <a:cxnLst/>
              <a:rect l="l" t="t" r="r" b="b"/>
              <a:pathLst>
                <a:path w="868807" h="742315" extrusionOk="0">
                  <a:moveTo>
                    <a:pt x="0" y="0"/>
                  </a:moveTo>
                  <a:lnTo>
                    <a:pt x="868807" y="0"/>
                  </a:lnTo>
                  <a:lnTo>
                    <a:pt x="868807" y="742315"/>
                  </a:lnTo>
                  <a:lnTo>
                    <a:pt x="0" y="742315"/>
                  </a:lnTo>
                  <a:lnTo>
                    <a:pt x="0" y="0"/>
                  </a:lnTo>
                  <a:close/>
                </a:path>
              </a:pathLst>
            </a:custGeom>
            <a:blipFill rotWithShape="1">
              <a:blip r:embed="rId6">
                <a:alphaModFix/>
              </a:blip>
              <a:stretch>
                <a:fillRect r="2"/>
              </a:stretch>
            </a:blipFill>
            <a:ln>
              <a:noFill/>
            </a:ln>
          </p:spPr>
        </p:sp>
        <p:sp>
          <p:nvSpPr>
            <p:cNvPr id="646" name="Google Shape;646;p8"/>
            <p:cNvSpPr/>
            <p:nvPr/>
          </p:nvSpPr>
          <p:spPr>
            <a:xfrm>
              <a:off x="1996477" y="2407491"/>
              <a:ext cx="2169541" cy="459359"/>
            </a:xfrm>
            <a:custGeom>
              <a:avLst/>
              <a:gdLst/>
              <a:ahLst/>
              <a:cxnLst/>
              <a:rect l="l" t="t" r="r" b="b"/>
              <a:pathLst>
                <a:path w="2169541" h="459359" extrusionOk="0">
                  <a:moveTo>
                    <a:pt x="0" y="0"/>
                  </a:moveTo>
                  <a:lnTo>
                    <a:pt x="2169541" y="0"/>
                  </a:lnTo>
                  <a:lnTo>
                    <a:pt x="2169541" y="459359"/>
                  </a:lnTo>
                  <a:lnTo>
                    <a:pt x="0" y="459359"/>
                  </a:lnTo>
                  <a:lnTo>
                    <a:pt x="0" y="0"/>
                  </a:lnTo>
                  <a:close/>
                </a:path>
              </a:pathLst>
            </a:custGeom>
            <a:blipFill rotWithShape="1">
              <a:blip r:embed="rId7">
                <a:alphaModFix/>
              </a:blip>
              <a:stretch>
                <a:fillRect b="2"/>
              </a:stretch>
            </a:blipFill>
            <a:ln>
              <a:noFill/>
            </a:ln>
          </p:spPr>
        </p:sp>
        <p:sp>
          <p:nvSpPr>
            <p:cNvPr id="647" name="Google Shape;647;p8"/>
            <p:cNvSpPr/>
            <p:nvPr/>
          </p:nvSpPr>
          <p:spPr>
            <a:xfrm>
              <a:off x="459680" y="3244171"/>
              <a:ext cx="2436241" cy="497713"/>
            </a:xfrm>
            <a:custGeom>
              <a:avLst/>
              <a:gdLst/>
              <a:ahLst/>
              <a:cxnLst/>
              <a:rect l="l" t="t" r="r" b="b"/>
              <a:pathLst>
                <a:path w="2436241" h="497713" extrusionOk="0">
                  <a:moveTo>
                    <a:pt x="0" y="0"/>
                  </a:moveTo>
                  <a:lnTo>
                    <a:pt x="2436241" y="0"/>
                  </a:lnTo>
                  <a:lnTo>
                    <a:pt x="2436241" y="497713"/>
                  </a:lnTo>
                  <a:lnTo>
                    <a:pt x="0" y="497713"/>
                  </a:lnTo>
                  <a:lnTo>
                    <a:pt x="0" y="0"/>
                  </a:lnTo>
                  <a:close/>
                </a:path>
              </a:pathLst>
            </a:custGeom>
            <a:blipFill rotWithShape="1">
              <a:blip r:embed="rId8">
                <a:alphaModFix/>
              </a:blip>
              <a:stretch>
                <a:fillRect l="-4034" t="-100412" r="-3866" b="-96684"/>
              </a:stretch>
            </a:blipFill>
            <a:ln>
              <a:noFill/>
            </a:ln>
          </p:spPr>
        </p:sp>
        <p:sp>
          <p:nvSpPr>
            <p:cNvPr id="648" name="Google Shape;648;p8"/>
            <p:cNvSpPr/>
            <p:nvPr/>
          </p:nvSpPr>
          <p:spPr>
            <a:xfrm>
              <a:off x="3398867" y="2962987"/>
              <a:ext cx="1028954" cy="823087"/>
            </a:xfrm>
            <a:custGeom>
              <a:avLst/>
              <a:gdLst/>
              <a:ahLst/>
              <a:cxnLst/>
              <a:rect l="l" t="t" r="r" b="b"/>
              <a:pathLst>
                <a:path w="1028954" h="823087" extrusionOk="0">
                  <a:moveTo>
                    <a:pt x="0" y="0"/>
                  </a:moveTo>
                  <a:lnTo>
                    <a:pt x="1028954" y="0"/>
                  </a:lnTo>
                  <a:lnTo>
                    <a:pt x="1028954" y="823087"/>
                  </a:lnTo>
                  <a:lnTo>
                    <a:pt x="0" y="823087"/>
                  </a:lnTo>
                  <a:lnTo>
                    <a:pt x="0" y="0"/>
                  </a:lnTo>
                  <a:close/>
                </a:path>
              </a:pathLst>
            </a:custGeom>
            <a:blipFill rotWithShape="1">
              <a:blip r:embed="rId9">
                <a:alphaModFix/>
              </a:blip>
              <a:stretch>
                <a:fillRect b="-2"/>
              </a:stretch>
            </a:blipFill>
            <a:ln>
              <a:noFill/>
            </a:ln>
          </p:spPr>
        </p:sp>
        <p:sp>
          <p:nvSpPr>
            <p:cNvPr id="649" name="Google Shape;649;p8"/>
            <p:cNvSpPr txBox="1"/>
            <p:nvPr/>
          </p:nvSpPr>
          <p:spPr>
            <a:xfrm>
              <a:off x="333033" y="212490"/>
              <a:ext cx="4145800" cy="3651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a:solidFill>
                    <a:srgbClr val="1968F0"/>
                  </a:solidFill>
                  <a:latin typeface="Maven Pro"/>
                  <a:ea typeface="Maven Pro"/>
                  <a:cs typeface="Maven Pro"/>
                  <a:sym typeface="Maven Pro"/>
                </a:rPr>
                <a:t>Auto </a:t>
              </a:r>
              <a:endParaRPr sz="1400" b="0" i="0" u="none" strike="noStrike" cap="none">
                <a:solidFill>
                  <a:srgbClr val="000000"/>
                </a:solidFill>
                <a:latin typeface="Arial"/>
                <a:ea typeface="Arial"/>
                <a:cs typeface="Arial"/>
                <a:sym typeface="Arial"/>
              </a:endParaRPr>
            </a:p>
          </p:txBody>
        </p:sp>
      </p:grpSp>
      <p:grpSp>
        <p:nvGrpSpPr>
          <p:cNvPr id="650" name="Google Shape;650;p8"/>
          <p:cNvGrpSpPr/>
          <p:nvPr/>
        </p:nvGrpSpPr>
        <p:grpSpPr>
          <a:xfrm>
            <a:off x="5193620" y="2924050"/>
            <a:ext cx="3674459" cy="3101435"/>
            <a:chOff x="0" y="0"/>
            <a:chExt cx="4899279" cy="4135247"/>
          </a:xfrm>
        </p:grpSpPr>
        <p:sp>
          <p:nvSpPr>
            <p:cNvPr id="651" name="Google Shape;651;p8"/>
            <p:cNvSpPr/>
            <p:nvPr/>
          </p:nvSpPr>
          <p:spPr>
            <a:xfrm>
              <a:off x="0" y="0"/>
              <a:ext cx="4899279" cy="4135247"/>
            </a:xfrm>
            <a:custGeom>
              <a:avLst/>
              <a:gdLst/>
              <a:ahLst/>
              <a:cxnLst/>
              <a:rect l="l" t="t" r="r" b="b"/>
              <a:pathLst>
                <a:path w="4899279" h="4135247" extrusionOk="0">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8"/>
            <p:cNvSpPr/>
            <p:nvPr/>
          </p:nvSpPr>
          <p:spPr>
            <a:xfrm>
              <a:off x="3396867" y="1139741"/>
              <a:ext cx="1137412" cy="443611"/>
            </a:xfrm>
            <a:custGeom>
              <a:avLst/>
              <a:gdLst/>
              <a:ahLst/>
              <a:cxnLst/>
              <a:rect l="l" t="t" r="r" b="b"/>
              <a:pathLst>
                <a:path w="1137412" h="443611" extrusionOk="0">
                  <a:moveTo>
                    <a:pt x="0" y="0"/>
                  </a:moveTo>
                  <a:lnTo>
                    <a:pt x="1137412" y="0"/>
                  </a:lnTo>
                  <a:lnTo>
                    <a:pt x="1137412" y="443611"/>
                  </a:lnTo>
                  <a:lnTo>
                    <a:pt x="0" y="443611"/>
                  </a:lnTo>
                  <a:lnTo>
                    <a:pt x="0" y="0"/>
                  </a:lnTo>
                  <a:close/>
                </a:path>
              </a:pathLst>
            </a:custGeom>
            <a:blipFill rotWithShape="1">
              <a:blip r:embed="rId10">
                <a:alphaModFix/>
              </a:blip>
              <a:stretch>
                <a:fillRect b="2"/>
              </a:stretch>
            </a:blipFill>
            <a:ln>
              <a:noFill/>
            </a:ln>
          </p:spPr>
        </p:sp>
        <p:sp>
          <p:nvSpPr>
            <p:cNvPr id="653" name="Google Shape;653;p8"/>
            <p:cNvSpPr/>
            <p:nvPr/>
          </p:nvSpPr>
          <p:spPr>
            <a:xfrm>
              <a:off x="1702648" y="1113827"/>
              <a:ext cx="1516507" cy="495427"/>
            </a:xfrm>
            <a:custGeom>
              <a:avLst/>
              <a:gdLst/>
              <a:ahLst/>
              <a:cxnLst/>
              <a:rect l="l" t="t" r="r" b="b"/>
              <a:pathLst>
                <a:path w="1516507" h="495427" extrusionOk="0">
                  <a:moveTo>
                    <a:pt x="0" y="0"/>
                  </a:moveTo>
                  <a:lnTo>
                    <a:pt x="1516507" y="0"/>
                  </a:lnTo>
                  <a:lnTo>
                    <a:pt x="1516507" y="495427"/>
                  </a:lnTo>
                  <a:lnTo>
                    <a:pt x="0" y="495427"/>
                  </a:lnTo>
                  <a:lnTo>
                    <a:pt x="0" y="0"/>
                  </a:lnTo>
                  <a:close/>
                </a:path>
              </a:pathLst>
            </a:custGeom>
            <a:blipFill rotWithShape="1">
              <a:blip r:embed="rId11">
                <a:alphaModFix/>
              </a:blip>
              <a:stretch>
                <a:fillRect/>
              </a:stretch>
            </a:blipFill>
            <a:ln>
              <a:noFill/>
            </a:ln>
          </p:spPr>
        </p:sp>
        <p:sp>
          <p:nvSpPr>
            <p:cNvPr id="654" name="Google Shape;654;p8"/>
            <p:cNvSpPr/>
            <p:nvPr/>
          </p:nvSpPr>
          <p:spPr>
            <a:xfrm>
              <a:off x="812835" y="3034835"/>
              <a:ext cx="1301496" cy="468503"/>
            </a:xfrm>
            <a:custGeom>
              <a:avLst/>
              <a:gdLst/>
              <a:ahLst/>
              <a:cxnLst/>
              <a:rect l="l" t="t" r="r" b="b"/>
              <a:pathLst>
                <a:path w="1301496" h="468503" extrusionOk="0">
                  <a:moveTo>
                    <a:pt x="0" y="0"/>
                  </a:moveTo>
                  <a:lnTo>
                    <a:pt x="1301496" y="0"/>
                  </a:lnTo>
                  <a:lnTo>
                    <a:pt x="1301496" y="468503"/>
                  </a:lnTo>
                  <a:lnTo>
                    <a:pt x="0" y="468503"/>
                  </a:lnTo>
                  <a:lnTo>
                    <a:pt x="0" y="0"/>
                  </a:lnTo>
                  <a:close/>
                </a:path>
              </a:pathLst>
            </a:custGeom>
            <a:blipFill rotWithShape="1">
              <a:blip r:embed="rId12">
                <a:alphaModFix/>
              </a:blip>
              <a:stretch>
                <a:fillRect b="-3"/>
              </a:stretch>
            </a:blipFill>
            <a:ln>
              <a:noFill/>
            </a:ln>
          </p:spPr>
        </p:sp>
        <p:sp>
          <p:nvSpPr>
            <p:cNvPr id="655" name="Google Shape;655;p8"/>
            <p:cNvSpPr/>
            <p:nvPr/>
          </p:nvSpPr>
          <p:spPr>
            <a:xfrm>
              <a:off x="467624" y="1919040"/>
              <a:ext cx="1840357" cy="952881"/>
            </a:xfrm>
            <a:custGeom>
              <a:avLst/>
              <a:gdLst/>
              <a:ahLst/>
              <a:cxnLst/>
              <a:rect l="l" t="t" r="r" b="b"/>
              <a:pathLst>
                <a:path w="1840357" h="952881" extrusionOk="0">
                  <a:moveTo>
                    <a:pt x="0" y="0"/>
                  </a:moveTo>
                  <a:lnTo>
                    <a:pt x="1840357" y="0"/>
                  </a:lnTo>
                  <a:lnTo>
                    <a:pt x="1840357" y="952881"/>
                  </a:lnTo>
                  <a:lnTo>
                    <a:pt x="0" y="952881"/>
                  </a:lnTo>
                  <a:lnTo>
                    <a:pt x="0" y="0"/>
                  </a:lnTo>
                  <a:close/>
                </a:path>
              </a:pathLst>
            </a:custGeom>
            <a:blipFill rotWithShape="1">
              <a:blip r:embed="rId13">
                <a:alphaModFix/>
              </a:blip>
              <a:stretch>
                <a:fillRect t="-56196" r="-9989" b="-56203"/>
              </a:stretch>
            </a:blipFill>
            <a:ln>
              <a:noFill/>
            </a:ln>
          </p:spPr>
        </p:sp>
        <p:sp>
          <p:nvSpPr>
            <p:cNvPr id="656" name="Google Shape;656;p8"/>
            <p:cNvSpPr/>
            <p:nvPr/>
          </p:nvSpPr>
          <p:spPr>
            <a:xfrm>
              <a:off x="375824" y="891459"/>
              <a:ext cx="1119886" cy="864616"/>
            </a:xfrm>
            <a:custGeom>
              <a:avLst/>
              <a:gdLst/>
              <a:ahLst/>
              <a:cxnLst/>
              <a:rect l="l" t="t" r="r" b="b"/>
              <a:pathLst>
                <a:path w="1119886" h="864616" extrusionOk="0">
                  <a:moveTo>
                    <a:pt x="0" y="0"/>
                  </a:moveTo>
                  <a:lnTo>
                    <a:pt x="1119886" y="0"/>
                  </a:lnTo>
                  <a:lnTo>
                    <a:pt x="1119886" y="864616"/>
                  </a:lnTo>
                  <a:lnTo>
                    <a:pt x="0" y="864616"/>
                  </a:lnTo>
                  <a:lnTo>
                    <a:pt x="0" y="0"/>
                  </a:lnTo>
                  <a:close/>
                </a:path>
              </a:pathLst>
            </a:custGeom>
            <a:blipFill rotWithShape="1">
              <a:blip r:embed="rId14">
                <a:alphaModFix/>
              </a:blip>
              <a:stretch>
                <a:fillRect/>
              </a:stretch>
            </a:blipFill>
            <a:ln>
              <a:noFill/>
            </a:ln>
          </p:spPr>
        </p:sp>
        <p:sp>
          <p:nvSpPr>
            <p:cNvPr id="657" name="Google Shape;657;p8"/>
            <p:cNvSpPr/>
            <p:nvPr/>
          </p:nvSpPr>
          <p:spPr>
            <a:xfrm>
              <a:off x="2817445" y="2689008"/>
              <a:ext cx="1397381" cy="332486"/>
            </a:xfrm>
            <a:custGeom>
              <a:avLst/>
              <a:gdLst/>
              <a:ahLst/>
              <a:cxnLst/>
              <a:rect l="l" t="t" r="r" b="b"/>
              <a:pathLst>
                <a:path w="1397381" h="332486" extrusionOk="0">
                  <a:moveTo>
                    <a:pt x="0" y="0"/>
                  </a:moveTo>
                  <a:lnTo>
                    <a:pt x="1397381" y="0"/>
                  </a:lnTo>
                  <a:lnTo>
                    <a:pt x="1397381" y="332486"/>
                  </a:lnTo>
                  <a:lnTo>
                    <a:pt x="0" y="332486"/>
                  </a:lnTo>
                  <a:lnTo>
                    <a:pt x="0" y="0"/>
                  </a:lnTo>
                  <a:close/>
                </a:path>
              </a:pathLst>
            </a:custGeom>
            <a:blipFill rotWithShape="1">
              <a:blip r:embed="rId15">
                <a:alphaModFix/>
              </a:blip>
              <a:stretch>
                <a:fillRect b="-26"/>
              </a:stretch>
            </a:blipFill>
            <a:ln>
              <a:noFill/>
            </a:ln>
          </p:spPr>
        </p:sp>
        <p:sp>
          <p:nvSpPr>
            <p:cNvPr id="658" name="Google Shape;658;p8"/>
            <p:cNvSpPr/>
            <p:nvPr/>
          </p:nvSpPr>
          <p:spPr>
            <a:xfrm>
              <a:off x="2741413" y="3244125"/>
              <a:ext cx="1802130" cy="378968"/>
            </a:xfrm>
            <a:custGeom>
              <a:avLst/>
              <a:gdLst/>
              <a:ahLst/>
              <a:cxnLst/>
              <a:rect l="l" t="t" r="r" b="b"/>
              <a:pathLst>
                <a:path w="1802130" h="378968" extrusionOk="0">
                  <a:moveTo>
                    <a:pt x="0" y="0"/>
                  </a:moveTo>
                  <a:lnTo>
                    <a:pt x="1802130" y="0"/>
                  </a:lnTo>
                  <a:lnTo>
                    <a:pt x="1802130" y="378968"/>
                  </a:lnTo>
                  <a:lnTo>
                    <a:pt x="0" y="378968"/>
                  </a:lnTo>
                  <a:lnTo>
                    <a:pt x="0" y="0"/>
                  </a:lnTo>
                  <a:close/>
                </a:path>
              </a:pathLst>
            </a:custGeom>
            <a:blipFill rotWithShape="1">
              <a:blip r:embed="rId16">
                <a:alphaModFix/>
              </a:blip>
              <a:stretch>
                <a:fillRect l="-10474" t="-81341" r="-8431" b="-89147"/>
              </a:stretch>
            </a:blipFill>
            <a:ln>
              <a:noFill/>
            </a:ln>
          </p:spPr>
        </p:sp>
        <p:sp>
          <p:nvSpPr>
            <p:cNvPr id="659" name="Google Shape;659;p8"/>
            <p:cNvSpPr/>
            <p:nvPr/>
          </p:nvSpPr>
          <p:spPr>
            <a:xfrm>
              <a:off x="2465373" y="1956504"/>
              <a:ext cx="1964436" cy="385191"/>
            </a:xfrm>
            <a:custGeom>
              <a:avLst/>
              <a:gdLst/>
              <a:ahLst/>
              <a:cxnLst/>
              <a:rect l="l" t="t" r="r" b="b"/>
              <a:pathLst>
                <a:path w="1964436" h="385191" extrusionOk="0">
                  <a:moveTo>
                    <a:pt x="0" y="0"/>
                  </a:moveTo>
                  <a:lnTo>
                    <a:pt x="1964436" y="0"/>
                  </a:lnTo>
                  <a:lnTo>
                    <a:pt x="1964436" y="385191"/>
                  </a:lnTo>
                  <a:lnTo>
                    <a:pt x="0" y="385191"/>
                  </a:lnTo>
                  <a:lnTo>
                    <a:pt x="0" y="0"/>
                  </a:lnTo>
                  <a:close/>
                </a:path>
              </a:pathLst>
            </a:custGeom>
            <a:blipFill rotWithShape="1">
              <a:blip r:embed="rId17">
                <a:alphaModFix/>
              </a:blip>
              <a:stretch>
                <a:fillRect t="-129611" b="-120945"/>
              </a:stretch>
            </a:blipFill>
            <a:ln>
              <a:noFill/>
            </a:ln>
          </p:spPr>
        </p:sp>
        <p:sp>
          <p:nvSpPr>
            <p:cNvPr id="660" name="Google Shape;660;p8"/>
            <p:cNvSpPr txBox="1"/>
            <p:nvPr/>
          </p:nvSpPr>
          <p:spPr>
            <a:xfrm>
              <a:off x="351041" y="212490"/>
              <a:ext cx="4145800" cy="3651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a:solidFill>
                    <a:srgbClr val="1968F0"/>
                  </a:solidFill>
                  <a:latin typeface="Maven Pro"/>
                  <a:ea typeface="Maven Pro"/>
                  <a:cs typeface="Maven Pro"/>
                  <a:sym typeface="Maven Pro"/>
                </a:rPr>
                <a:t>Utilidade</a:t>
              </a:r>
              <a:endParaRPr sz="1400" b="0" i="0" u="none" strike="noStrike" cap="none">
                <a:solidFill>
                  <a:srgbClr val="000000"/>
                </a:solidFill>
                <a:latin typeface="Arial"/>
                <a:ea typeface="Arial"/>
                <a:cs typeface="Arial"/>
                <a:sym typeface="Arial"/>
              </a:endParaRPr>
            </a:p>
          </p:txBody>
        </p:sp>
      </p:grpSp>
      <p:grpSp>
        <p:nvGrpSpPr>
          <p:cNvPr id="661" name="Google Shape;661;p8"/>
          <p:cNvGrpSpPr/>
          <p:nvPr/>
        </p:nvGrpSpPr>
        <p:grpSpPr>
          <a:xfrm>
            <a:off x="9390402" y="2924050"/>
            <a:ext cx="3674459" cy="3101435"/>
            <a:chOff x="0" y="0"/>
            <a:chExt cx="4899279" cy="4135247"/>
          </a:xfrm>
        </p:grpSpPr>
        <p:sp>
          <p:nvSpPr>
            <p:cNvPr id="662" name="Google Shape;662;p8"/>
            <p:cNvSpPr/>
            <p:nvPr/>
          </p:nvSpPr>
          <p:spPr>
            <a:xfrm>
              <a:off x="0" y="0"/>
              <a:ext cx="4899279" cy="4135247"/>
            </a:xfrm>
            <a:custGeom>
              <a:avLst/>
              <a:gdLst/>
              <a:ahLst/>
              <a:cxnLst/>
              <a:rect l="l" t="t" r="r" b="b"/>
              <a:pathLst>
                <a:path w="4899279" h="4135247" extrusionOk="0">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8"/>
            <p:cNvSpPr/>
            <p:nvPr/>
          </p:nvSpPr>
          <p:spPr>
            <a:xfrm>
              <a:off x="1935301" y="1283640"/>
              <a:ext cx="1138174" cy="468757"/>
            </a:xfrm>
            <a:custGeom>
              <a:avLst/>
              <a:gdLst/>
              <a:ahLst/>
              <a:cxnLst/>
              <a:rect l="l" t="t" r="r" b="b"/>
              <a:pathLst>
                <a:path w="1138174" h="468757" extrusionOk="0">
                  <a:moveTo>
                    <a:pt x="0" y="0"/>
                  </a:moveTo>
                  <a:lnTo>
                    <a:pt x="1138174" y="0"/>
                  </a:lnTo>
                  <a:lnTo>
                    <a:pt x="1138174" y="468757"/>
                  </a:lnTo>
                  <a:lnTo>
                    <a:pt x="0" y="468757"/>
                  </a:lnTo>
                  <a:lnTo>
                    <a:pt x="0" y="0"/>
                  </a:lnTo>
                  <a:close/>
                </a:path>
              </a:pathLst>
            </a:custGeom>
            <a:blipFill rotWithShape="1">
              <a:blip r:embed="rId18">
                <a:alphaModFix/>
              </a:blip>
              <a:stretch>
                <a:fillRect r="1" b="-27"/>
              </a:stretch>
            </a:blipFill>
            <a:ln>
              <a:noFill/>
            </a:ln>
          </p:spPr>
        </p:sp>
        <p:sp>
          <p:nvSpPr>
            <p:cNvPr id="664" name="Google Shape;664;p8"/>
            <p:cNvSpPr/>
            <p:nvPr/>
          </p:nvSpPr>
          <p:spPr>
            <a:xfrm>
              <a:off x="327917" y="1182589"/>
              <a:ext cx="1096518" cy="522224"/>
            </a:xfrm>
            <a:custGeom>
              <a:avLst/>
              <a:gdLst/>
              <a:ahLst/>
              <a:cxnLst/>
              <a:rect l="l" t="t" r="r" b="b"/>
              <a:pathLst>
                <a:path w="1096518" h="522224" extrusionOk="0">
                  <a:moveTo>
                    <a:pt x="0" y="0"/>
                  </a:moveTo>
                  <a:lnTo>
                    <a:pt x="1096518" y="0"/>
                  </a:lnTo>
                  <a:lnTo>
                    <a:pt x="1096518" y="522224"/>
                  </a:lnTo>
                  <a:lnTo>
                    <a:pt x="0" y="522224"/>
                  </a:lnTo>
                  <a:lnTo>
                    <a:pt x="0" y="0"/>
                  </a:lnTo>
                  <a:close/>
                </a:path>
              </a:pathLst>
            </a:custGeom>
            <a:blipFill rotWithShape="1">
              <a:blip r:embed="rId19">
                <a:alphaModFix/>
              </a:blip>
              <a:stretch>
                <a:fillRect b="-23"/>
              </a:stretch>
            </a:blipFill>
            <a:ln>
              <a:noFill/>
            </a:ln>
          </p:spPr>
        </p:sp>
        <p:sp>
          <p:nvSpPr>
            <p:cNvPr id="665" name="Google Shape;665;p8"/>
            <p:cNvSpPr/>
            <p:nvPr/>
          </p:nvSpPr>
          <p:spPr>
            <a:xfrm>
              <a:off x="332757" y="2110480"/>
              <a:ext cx="1281938" cy="321564"/>
            </a:xfrm>
            <a:custGeom>
              <a:avLst/>
              <a:gdLst/>
              <a:ahLst/>
              <a:cxnLst/>
              <a:rect l="l" t="t" r="r" b="b"/>
              <a:pathLst>
                <a:path w="1281938" h="321564" extrusionOk="0">
                  <a:moveTo>
                    <a:pt x="0" y="0"/>
                  </a:moveTo>
                  <a:lnTo>
                    <a:pt x="1281938" y="0"/>
                  </a:lnTo>
                  <a:lnTo>
                    <a:pt x="1281938" y="321564"/>
                  </a:lnTo>
                  <a:lnTo>
                    <a:pt x="0" y="321564"/>
                  </a:lnTo>
                  <a:lnTo>
                    <a:pt x="0" y="0"/>
                  </a:lnTo>
                  <a:close/>
                </a:path>
              </a:pathLst>
            </a:custGeom>
            <a:blipFill rotWithShape="1">
              <a:blip r:embed="rId20">
                <a:alphaModFix/>
              </a:blip>
              <a:stretch>
                <a:fillRect r="-24" b="-5"/>
              </a:stretch>
            </a:blipFill>
            <a:ln>
              <a:noFill/>
            </a:ln>
          </p:spPr>
        </p:sp>
        <p:sp>
          <p:nvSpPr>
            <p:cNvPr id="666" name="Google Shape;666;p8"/>
            <p:cNvSpPr/>
            <p:nvPr/>
          </p:nvSpPr>
          <p:spPr>
            <a:xfrm>
              <a:off x="246696" y="2837755"/>
              <a:ext cx="1457706" cy="591185"/>
            </a:xfrm>
            <a:custGeom>
              <a:avLst/>
              <a:gdLst/>
              <a:ahLst/>
              <a:cxnLst/>
              <a:rect l="l" t="t" r="r" b="b"/>
              <a:pathLst>
                <a:path w="1457706" h="591185" extrusionOk="0">
                  <a:moveTo>
                    <a:pt x="0" y="0"/>
                  </a:moveTo>
                  <a:lnTo>
                    <a:pt x="1457706" y="0"/>
                  </a:lnTo>
                  <a:lnTo>
                    <a:pt x="1457706" y="591185"/>
                  </a:lnTo>
                  <a:lnTo>
                    <a:pt x="0" y="591185"/>
                  </a:lnTo>
                  <a:lnTo>
                    <a:pt x="0" y="0"/>
                  </a:lnTo>
                  <a:close/>
                </a:path>
              </a:pathLst>
            </a:custGeom>
            <a:blipFill rotWithShape="1">
              <a:blip r:embed="rId21">
                <a:alphaModFix/>
              </a:blip>
              <a:stretch>
                <a:fillRect t="-67002" b="-79539"/>
              </a:stretch>
            </a:blipFill>
            <a:ln>
              <a:noFill/>
            </a:ln>
          </p:spPr>
        </p:sp>
        <p:sp>
          <p:nvSpPr>
            <p:cNvPr id="667" name="Google Shape;667;p8"/>
            <p:cNvSpPr/>
            <p:nvPr/>
          </p:nvSpPr>
          <p:spPr>
            <a:xfrm>
              <a:off x="2096397" y="2790240"/>
              <a:ext cx="824865" cy="628396"/>
            </a:xfrm>
            <a:custGeom>
              <a:avLst/>
              <a:gdLst/>
              <a:ahLst/>
              <a:cxnLst/>
              <a:rect l="l" t="t" r="r" b="b"/>
              <a:pathLst>
                <a:path w="824865" h="628396" extrusionOk="0">
                  <a:moveTo>
                    <a:pt x="0" y="0"/>
                  </a:moveTo>
                  <a:lnTo>
                    <a:pt x="824865" y="0"/>
                  </a:lnTo>
                  <a:lnTo>
                    <a:pt x="824865" y="628396"/>
                  </a:lnTo>
                  <a:lnTo>
                    <a:pt x="0" y="628396"/>
                  </a:lnTo>
                  <a:lnTo>
                    <a:pt x="0" y="0"/>
                  </a:lnTo>
                  <a:close/>
                </a:path>
              </a:pathLst>
            </a:custGeom>
            <a:blipFill rotWithShape="1">
              <a:blip r:embed="rId22">
                <a:alphaModFix/>
              </a:blip>
              <a:stretch>
                <a:fillRect r="-15" b="2"/>
              </a:stretch>
            </a:blipFill>
            <a:ln>
              <a:noFill/>
            </a:ln>
          </p:spPr>
        </p:sp>
        <p:sp>
          <p:nvSpPr>
            <p:cNvPr id="668" name="Google Shape;668;p8"/>
            <p:cNvSpPr/>
            <p:nvPr/>
          </p:nvSpPr>
          <p:spPr>
            <a:xfrm>
              <a:off x="1959291" y="2102184"/>
              <a:ext cx="1107948" cy="338201"/>
            </a:xfrm>
            <a:custGeom>
              <a:avLst/>
              <a:gdLst/>
              <a:ahLst/>
              <a:cxnLst/>
              <a:rect l="l" t="t" r="r" b="b"/>
              <a:pathLst>
                <a:path w="1107948" h="338201" extrusionOk="0">
                  <a:moveTo>
                    <a:pt x="0" y="0"/>
                  </a:moveTo>
                  <a:lnTo>
                    <a:pt x="1107948" y="0"/>
                  </a:lnTo>
                  <a:lnTo>
                    <a:pt x="1107948" y="338201"/>
                  </a:lnTo>
                  <a:lnTo>
                    <a:pt x="0" y="338201"/>
                  </a:lnTo>
                  <a:lnTo>
                    <a:pt x="0" y="0"/>
                  </a:lnTo>
                  <a:close/>
                </a:path>
              </a:pathLst>
            </a:custGeom>
            <a:blipFill rotWithShape="1">
              <a:blip r:embed="rId23">
                <a:alphaModFix/>
              </a:blip>
              <a:stretch>
                <a:fillRect t="-226470" r="-1" b="-6"/>
              </a:stretch>
            </a:blipFill>
            <a:ln>
              <a:noFill/>
            </a:ln>
          </p:spPr>
        </p:sp>
        <p:sp>
          <p:nvSpPr>
            <p:cNvPr id="669" name="Google Shape;669;p8"/>
            <p:cNvSpPr/>
            <p:nvPr/>
          </p:nvSpPr>
          <p:spPr>
            <a:xfrm>
              <a:off x="3304885" y="2086936"/>
              <a:ext cx="1487932" cy="357505"/>
            </a:xfrm>
            <a:custGeom>
              <a:avLst/>
              <a:gdLst/>
              <a:ahLst/>
              <a:cxnLst/>
              <a:rect l="l" t="t" r="r" b="b"/>
              <a:pathLst>
                <a:path w="1487932" h="357505" extrusionOk="0">
                  <a:moveTo>
                    <a:pt x="0" y="0"/>
                  </a:moveTo>
                  <a:lnTo>
                    <a:pt x="1487932" y="0"/>
                  </a:lnTo>
                  <a:lnTo>
                    <a:pt x="1487932" y="357505"/>
                  </a:lnTo>
                  <a:lnTo>
                    <a:pt x="0" y="357505"/>
                  </a:lnTo>
                  <a:lnTo>
                    <a:pt x="0" y="0"/>
                  </a:lnTo>
                  <a:close/>
                </a:path>
              </a:pathLst>
            </a:custGeom>
            <a:blipFill rotWithShape="1">
              <a:blip r:embed="rId24">
                <a:alphaModFix/>
              </a:blip>
              <a:stretch>
                <a:fillRect b="9"/>
              </a:stretch>
            </a:blipFill>
            <a:ln>
              <a:noFill/>
            </a:ln>
          </p:spPr>
        </p:sp>
        <p:sp>
          <p:nvSpPr>
            <p:cNvPr id="670" name="Google Shape;670;p8" descr="Ajinomoto Logo – PNG e Vetor – Download de Logo"/>
            <p:cNvSpPr/>
            <p:nvPr/>
          </p:nvSpPr>
          <p:spPr>
            <a:xfrm>
              <a:off x="3511645" y="2749243"/>
              <a:ext cx="1074420" cy="786003"/>
            </a:xfrm>
            <a:custGeom>
              <a:avLst/>
              <a:gdLst/>
              <a:ahLst/>
              <a:cxnLst/>
              <a:rect l="l" t="t" r="r" b="b"/>
              <a:pathLst>
                <a:path w="1074420" h="786003" extrusionOk="0">
                  <a:moveTo>
                    <a:pt x="0" y="0"/>
                  </a:moveTo>
                  <a:lnTo>
                    <a:pt x="1074420" y="0"/>
                  </a:lnTo>
                  <a:lnTo>
                    <a:pt x="1074420" y="786003"/>
                  </a:lnTo>
                  <a:lnTo>
                    <a:pt x="0" y="786003"/>
                  </a:lnTo>
                  <a:lnTo>
                    <a:pt x="0" y="0"/>
                  </a:lnTo>
                  <a:close/>
                </a:path>
              </a:pathLst>
            </a:custGeom>
            <a:blipFill rotWithShape="1">
              <a:blip r:embed="rId25">
                <a:alphaModFix/>
              </a:blip>
              <a:stretch>
                <a:fillRect b="-3"/>
              </a:stretch>
            </a:blipFill>
            <a:ln>
              <a:noFill/>
            </a:ln>
          </p:spPr>
        </p:sp>
        <p:sp>
          <p:nvSpPr>
            <p:cNvPr id="671" name="Google Shape;671;p8"/>
            <p:cNvSpPr/>
            <p:nvPr/>
          </p:nvSpPr>
          <p:spPr>
            <a:xfrm>
              <a:off x="3375440" y="1044024"/>
              <a:ext cx="1236345" cy="724281"/>
            </a:xfrm>
            <a:custGeom>
              <a:avLst/>
              <a:gdLst/>
              <a:ahLst/>
              <a:cxnLst/>
              <a:rect l="l" t="t" r="r" b="b"/>
              <a:pathLst>
                <a:path w="1236345" h="724281" extrusionOk="0">
                  <a:moveTo>
                    <a:pt x="0" y="0"/>
                  </a:moveTo>
                  <a:lnTo>
                    <a:pt x="1236345" y="0"/>
                  </a:lnTo>
                  <a:lnTo>
                    <a:pt x="1236345" y="724281"/>
                  </a:lnTo>
                  <a:lnTo>
                    <a:pt x="0" y="724281"/>
                  </a:lnTo>
                  <a:lnTo>
                    <a:pt x="0" y="0"/>
                  </a:lnTo>
                  <a:close/>
                </a:path>
              </a:pathLst>
            </a:custGeom>
            <a:blipFill rotWithShape="1">
              <a:blip r:embed="rId26">
                <a:alphaModFix/>
              </a:blip>
              <a:stretch>
                <a:fillRect t="-40500" b="-30177"/>
              </a:stretch>
            </a:blipFill>
            <a:ln>
              <a:noFill/>
            </a:ln>
          </p:spPr>
        </p:sp>
        <p:sp>
          <p:nvSpPr>
            <p:cNvPr id="672" name="Google Shape;672;p8"/>
            <p:cNvSpPr txBox="1"/>
            <p:nvPr/>
          </p:nvSpPr>
          <p:spPr>
            <a:xfrm>
              <a:off x="356431" y="212490"/>
              <a:ext cx="4145800" cy="3651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a:solidFill>
                    <a:srgbClr val="1968F0"/>
                  </a:solidFill>
                  <a:latin typeface="Maven Pro"/>
                  <a:ea typeface="Maven Pro"/>
                  <a:cs typeface="Maven Pro"/>
                  <a:sym typeface="Maven Pro"/>
                </a:rPr>
                <a:t>Alimentação</a:t>
              </a:r>
              <a:endParaRPr sz="1400" b="0" i="0" u="none" strike="noStrike" cap="none">
                <a:solidFill>
                  <a:srgbClr val="000000"/>
                </a:solidFill>
                <a:latin typeface="Arial"/>
                <a:ea typeface="Arial"/>
                <a:cs typeface="Arial"/>
                <a:sym typeface="Arial"/>
              </a:endParaRPr>
            </a:p>
          </p:txBody>
        </p:sp>
      </p:grpSp>
      <p:grpSp>
        <p:nvGrpSpPr>
          <p:cNvPr id="673" name="Google Shape;673;p8"/>
          <p:cNvGrpSpPr/>
          <p:nvPr/>
        </p:nvGrpSpPr>
        <p:grpSpPr>
          <a:xfrm>
            <a:off x="13598702" y="2924050"/>
            <a:ext cx="3674459" cy="3101435"/>
            <a:chOff x="0" y="0"/>
            <a:chExt cx="4899279" cy="4135247"/>
          </a:xfrm>
        </p:grpSpPr>
        <p:sp>
          <p:nvSpPr>
            <p:cNvPr id="674" name="Google Shape;674;p8"/>
            <p:cNvSpPr/>
            <p:nvPr/>
          </p:nvSpPr>
          <p:spPr>
            <a:xfrm>
              <a:off x="0" y="0"/>
              <a:ext cx="4899279" cy="4135247"/>
            </a:xfrm>
            <a:custGeom>
              <a:avLst/>
              <a:gdLst/>
              <a:ahLst/>
              <a:cxnLst/>
              <a:rect l="l" t="t" r="r" b="b"/>
              <a:pathLst>
                <a:path w="4899279" h="4135247" extrusionOk="0">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8"/>
            <p:cNvSpPr/>
            <p:nvPr/>
          </p:nvSpPr>
          <p:spPr>
            <a:xfrm>
              <a:off x="1836811" y="1166120"/>
              <a:ext cx="953897" cy="234188"/>
            </a:xfrm>
            <a:custGeom>
              <a:avLst/>
              <a:gdLst/>
              <a:ahLst/>
              <a:cxnLst/>
              <a:rect l="l" t="t" r="r" b="b"/>
              <a:pathLst>
                <a:path w="953897" h="234188" extrusionOk="0">
                  <a:moveTo>
                    <a:pt x="0" y="0"/>
                  </a:moveTo>
                  <a:lnTo>
                    <a:pt x="953897" y="0"/>
                  </a:lnTo>
                  <a:lnTo>
                    <a:pt x="953897" y="234188"/>
                  </a:lnTo>
                  <a:lnTo>
                    <a:pt x="0" y="234188"/>
                  </a:lnTo>
                  <a:lnTo>
                    <a:pt x="0" y="0"/>
                  </a:lnTo>
                  <a:close/>
                </a:path>
              </a:pathLst>
            </a:custGeom>
            <a:blipFill rotWithShape="1">
              <a:blip r:embed="rId27">
                <a:alphaModFix/>
              </a:blip>
              <a:stretch>
                <a:fillRect r="1" b="-10965"/>
              </a:stretch>
            </a:blipFill>
            <a:ln>
              <a:noFill/>
            </a:ln>
          </p:spPr>
        </p:sp>
        <p:sp>
          <p:nvSpPr>
            <p:cNvPr id="676" name="Google Shape;676;p8"/>
            <p:cNvSpPr/>
            <p:nvPr/>
          </p:nvSpPr>
          <p:spPr>
            <a:xfrm>
              <a:off x="447568" y="1014248"/>
              <a:ext cx="953897" cy="345821"/>
            </a:xfrm>
            <a:custGeom>
              <a:avLst/>
              <a:gdLst/>
              <a:ahLst/>
              <a:cxnLst/>
              <a:rect l="l" t="t" r="r" b="b"/>
              <a:pathLst>
                <a:path w="953897" h="345821" extrusionOk="0">
                  <a:moveTo>
                    <a:pt x="0" y="0"/>
                  </a:moveTo>
                  <a:lnTo>
                    <a:pt x="953897" y="0"/>
                  </a:lnTo>
                  <a:lnTo>
                    <a:pt x="953897" y="345821"/>
                  </a:lnTo>
                  <a:lnTo>
                    <a:pt x="0" y="345821"/>
                  </a:lnTo>
                  <a:lnTo>
                    <a:pt x="0" y="0"/>
                  </a:lnTo>
                  <a:close/>
                </a:path>
              </a:pathLst>
            </a:custGeom>
            <a:blipFill rotWithShape="1">
              <a:blip r:embed="rId28">
                <a:alphaModFix/>
              </a:blip>
              <a:stretch>
                <a:fillRect b="6"/>
              </a:stretch>
            </a:blipFill>
            <a:ln>
              <a:noFill/>
            </a:ln>
          </p:spPr>
        </p:sp>
        <p:sp>
          <p:nvSpPr>
            <p:cNvPr id="677" name="Google Shape;677;p8"/>
            <p:cNvSpPr/>
            <p:nvPr/>
          </p:nvSpPr>
          <p:spPr>
            <a:xfrm>
              <a:off x="530547" y="3281517"/>
              <a:ext cx="534670" cy="195707"/>
            </a:xfrm>
            <a:custGeom>
              <a:avLst/>
              <a:gdLst/>
              <a:ahLst/>
              <a:cxnLst/>
              <a:rect l="l" t="t" r="r" b="b"/>
              <a:pathLst>
                <a:path w="534670" h="195707" extrusionOk="0">
                  <a:moveTo>
                    <a:pt x="0" y="0"/>
                  </a:moveTo>
                  <a:lnTo>
                    <a:pt x="534670" y="0"/>
                  </a:lnTo>
                  <a:lnTo>
                    <a:pt x="534670" y="195707"/>
                  </a:lnTo>
                  <a:lnTo>
                    <a:pt x="0" y="195707"/>
                  </a:lnTo>
                  <a:lnTo>
                    <a:pt x="0" y="0"/>
                  </a:lnTo>
                  <a:close/>
                </a:path>
              </a:pathLst>
            </a:custGeom>
            <a:blipFill rotWithShape="1">
              <a:blip r:embed="rId29">
                <a:alphaModFix/>
              </a:blip>
              <a:stretch>
                <a:fillRect b="4"/>
              </a:stretch>
            </a:blipFill>
            <a:ln>
              <a:noFill/>
            </a:ln>
          </p:spPr>
        </p:sp>
        <p:sp>
          <p:nvSpPr>
            <p:cNvPr id="678" name="Google Shape;678;p8"/>
            <p:cNvSpPr/>
            <p:nvPr/>
          </p:nvSpPr>
          <p:spPr>
            <a:xfrm>
              <a:off x="2357293" y="1790296"/>
              <a:ext cx="364871" cy="364871"/>
            </a:xfrm>
            <a:custGeom>
              <a:avLst/>
              <a:gdLst/>
              <a:ahLst/>
              <a:cxnLst/>
              <a:rect l="l" t="t" r="r" b="b"/>
              <a:pathLst>
                <a:path w="364871" h="364871" extrusionOk="0">
                  <a:moveTo>
                    <a:pt x="0" y="0"/>
                  </a:moveTo>
                  <a:lnTo>
                    <a:pt x="364871" y="0"/>
                  </a:lnTo>
                  <a:lnTo>
                    <a:pt x="364871" y="364871"/>
                  </a:lnTo>
                  <a:lnTo>
                    <a:pt x="0" y="364871"/>
                  </a:lnTo>
                  <a:lnTo>
                    <a:pt x="0" y="0"/>
                  </a:lnTo>
                  <a:close/>
                </a:path>
              </a:pathLst>
            </a:custGeom>
            <a:blipFill rotWithShape="1">
              <a:blip r:embed="rId30">
                <a:alphaModFix/>
              </a:blip>
              <a:stretch>
                <a:fillRect/>
              </a:stretch>
            </a:blipFill>
            <a:ln>
              <a:noFill/>
            </a:ln>
          </p:spPr>
        </p:sp>
        <p:sp>
          <p:nvSpPr>
            <p:cNvPr id="679" name="Google Shape;679;p8"/>
            <p:cNvSpPr/>
            <p:nvPr/>
          </p:nvSpPr>
          <p:spPr>
            <a:xfrm>
              <a:off x="1348493" y="3235917"/>
              <a:ext cx="587121" cy="294005"/>
            </a:xfrm>
            <a:custGeom>
              <a:avLst/>
              <a:gdLst/>
              <a:ahLst/>
              <a:cxnLst/>
              <a:rect l="l" t="t" r="r" b="b"/>
              <a:pathLst>
                <a:path w="587121" h="294005" extrusionOk="0">
                  <a:moveTo>
                    <a:pt x="0" y="0"/>
                  </a:moveTo>
                  <a:lnTo>
                    <a:pt x="587121" y="0"/>
                  </a:lnTo>
                  <a:lnTo>
                    <a:pt x="587121" y="294005"/>
                  </a:lnTo>
                  <a:lnTo>
                    <a:pt x="0" y="294005"/>
                  </a:lnTo>
                  <a:lnTo>
                    <a:pt x="0" y="0"/>
                  </a:lnTo>
                  <a:close/>
                </a:path>
              </a:pathLst>
            </a:custGeom>
            <a:blipFill rotWithShape="1">
              <a:blip r:embed="rId31">
                <a:alphaModFix/>
              </a:blip>
              <a:stretch>
                <a:fillRect r="-112892" b="-738"/>
              </a:stretch>
            </a:blipFill>
            <a:ln>
              <a:noFill/>
            </a:ln>
          </p:spPr>
        </p:sp>
        <p:sp>
          <p:nvSpPr>
            <p:cNvPr id="680" name="Google Shape;680;p8"/>
            <p:cNvSpPr/>
            <p:nvPr/>
          </p:nvSpPr>
          <p:spPr>
            <a:xfrm>
              <a:off x="1305733" y="1764869"/>
              <a:ext cx="861568" cy="415798"/>
            </a:xfrm>
            <a:custGeom>
              <a:avLst/>
              <a:gdLst/>
              <a:ahLst/>
              <a:cxnLst/>
              <a:rect l="l" t="t" r="r" b="b"/>
              <a:pathLst>
                <a:path w="861568" h="415798" extrusionOk="0">
                  <a:moveTo>
                    <a:pt x="0" y="0"/>
                  </a:moveTo>
                  <a:lnTo>
                    <a:pt x="861568" y="0"/>
                  </a:lnTo>
                  <a:lnTo>
                    <a:pt x="861568" y="415798"/>
                  </a:lnTo>
                  <a:lnTo>
                    <a:pt x="0" y="415798"/>
                  </a:lnTo>
                  <a:lnTo>
                    <a:pt x="0" y="0"/>
                  </a:lnTo>
                  <a:close/>
                </a:path>
              </a:pathLst>
            </a:custGeom>
            <a:blipFill rotWithShape="1">
              <a:blip r:embed="rId32">
                <a:alphaModFix/>
              </a:blip>
              <a:stretch>
                <a:fillRect r="-19206" b="10"/>
              </a:stretch>
            </a:blipFill>
            <a:ln>
              <a:noFill/>
            </a:ln>
          </p:spPr>
        </p:sp>
        <p:sp>
          <p:nvSpPr>
            <p:cNvPr id="681" name="Google Shape;681;p8"/>
            <p:cNvSpPr/>
            <p:nvPr/>
          </p:nvSpPr>
          <p:spPr>
            <a:xfrm>
              <a:off x="2235109" y="3132181"/>
              <a:ext cx="873760" cy="410718"/>
            </a:xfrm>
            <a:custGeom>
              <a:avLst/>
              <a:gdLst/>
              <a:ahLst/>
              <a:cxnLst/>
              <a:rect l="l" t="t" r="r" b="b"/>
              <a:pathLst>
                <a:path w="873760" h="410718" extrusionOk="0">
                  <a:moveTo>
                    <a:pt x="0" y="0"/>
                  </a:moveTo>
                  <a:lnTo>
                    <a:pt x="873760" y="0"/>
                  </a:lnTo>
                  <a:lnTo>
                    <a:pt x="873760" y="410718"/>
                  </a:lnTo>
                  <a:lnTo>
                    <a:pt x="0" y="410718"/>
                  </a:lnTo>
                  <a:lnTo>
                    <a:pt x="0" y="0"/>
                  </a:lnTo>
                  <a:close/>
                </a:path>
              </a:pathLst>
            </a:custGeom>
            <a:blipFill rotWithShape="1">
              <a:blip r:embed="rId33">
                <a:alphaModFix/>
              </a:blip>
              <a:stretch>
                <a:fillRect r="-4" b="1"/>
              </a:stretch>
            </a:blipFill>
            <a:ln>
              <a:noFill/>
            </a:ln>
          </p:spPr>
        </p:sp>
        <p:sp>
          <p:nvSpPr>
            <p:cNvPr id="682" name="Google Shape;682;p8"/>
            <p:cNvSpPr/>
            <p:nvPr/>
          </p:nvSpPr>
          <p:spPr>
            <a:xfrm>
              <a:off x="3307501" y="2996912"/>
              <a:ext cx="587121" cy="713359"/>
            </a:xfrm>
            <a:custGeom>
              <a:avLst/>
              <a:gdLst/>
              <a:ahLst/>
              <a:cxnLst/>
              <a:rect l="l" t="t" r="r" b="b"/>
              <a:pathLst>
                <a:path w="587121" h="713359" extrusionOk="0">
                  <a:moveTo>
                    <a:pt x="0" y="0"/>
                  </a:moveTo>
                  <a:lnTo>
                    <a:pt x="587121" y="0"/>
                  </a:lnTo>
                  <a:lnTo>
                    <a:pt x="587121" y="713359"/>
                  </a:lnTo>
                  <a:lnTo>
                    <a:pt x="0" y="713359"/>
                  </a:lnTo>
                  <a:lnTo>
                    <a:pt x="0" y="0"/>
                  </a:lnTo>
                  <a:close/>
                </a:path>
              </a:pathLst>
            </a:custGeom>
            <a:blipFill rotWithShape="1">
              <a:blip r:embed="rId34">
                <a:alphaModFix/>
              </a:blip>
              <a:stretch>
                <a:fillRect r="-21494"/>
              </a:stretch>
            </a:blipFill>
            <a:ln>
              <a:noFill/>
            </a:ln>
          </p:spPr>
        </p:sp>
        <p:sp>
          <p:nvSpPr>
            <p:cNvPr id="683" name="Google Shape;683;p8"/>
            <p:cNvSpPr/>
            <p:nvPr/>
          </p:nvSpPr>
          <p:spPr>
            <a:xfrm>
              <a:off x="500565" y="2513963"/>
              <a:ext cx="693293" cy="382905"/>
            </a:xfrm>
            <a:custGeom>
              <a:avLst/>
              <a:gdLst/>
              <a:ahLst/>
              <a:cxnLst/>
              <a:rect l="l" t="t" r="r" b="b"/>
              <a:pathLst>
                <a:path w="693293" h="382905" extrusionOk="0">
                  <a:moveTo>
                    <a:pt x="0" y="0"/>
                  </a:moveTo>
                  <a:lnTo>
                    <a:pt x="693293" y="0"/>
                  </a:lnTo>
                  <a:lnTo>
                    <a:pt x="693293" y="382905"/>
                  </a:lnTo>
                  <a:lnTo>
                    <a:pt x="0" y="382905"/>
                  </a:lnTo>
                  <a:lnTo>
                    <a:pt x="0" y="0"/>
                  </a:lnTo>
                  <a:close/>
                </a:path>
              </a:pathLst>
            </a:custGeom>
            <a:blipFill rotWithShape="1">
              <a:blip r:embed="rId35">
                <a:alphaModFix/>
              </a:blip>
              <a:stretch>
                <a:fillRect l="-68662" t="-81816" r="-90157" b="-81785"/>
              </a:stretch>
            </a:blipFill>
            <a:ln>
              <a:noFill/>
            </a:ln>
          </p:spPr>
        </p:sp>
        <p:sp>
          <p:nvSpPr>
            <p:cNvPr id="684" name="Google Shape;684;p8"/>
            <p:cNvSpPr/>
            <p:nvPr/>
          </p:nvSpPr>
          <p:spPr>
            <a:xfrm>
              <a:off x="579944" y="1719400"/>
              <a:ext cx="507238" cy="506730"/>
            </a:xfrm>
            <a:custGeom>
              <a:avLst/>
              <a:gdLst/>
              <a:ahLst/>
              <a:cxnLst/>
              <a:rect l="l" t="t" r="r" b="b"/>
              <a:pathLst>
                <a:path w="507238" h="506730" extrusionOk="0">
                  <a:moveTo>
                    <a:pt x="0" y="0"/>
                  </a:moveTo>
                  <a:lnTo>
                    <a:pt x="507238" y="0"/>
                  </a:lnTo>
                  <a:lnTo>
                    <a:pt x="507238" y="506730"/>
                  </a:lnTo>
                  <a:lnTo>
                    <a:pt x="0" y="506730"/>
                  </a:lnTo>
                  <a:lnTo>
                    <a:pt x="0" y="0"/>
                  </a:lnTo>
                  <a:close/>
                </a:path>
              </a:pathLst>
            </a:custGeom>
            <a:blipFill rotWithShape="1">
              <a:blip r:embed="rId36">
                <a:alphaModFix/>
              </a:blip>
              <a:stretch>
                <a:fillRect r="-4" b="6"/>
              </a:stretch>
            </a:blipFill>
            <a:ln>
              <a:noFill/>
            </a:ln>
          </p:spPr>
        </p:sp>
        <p:sp>
          <p:nvSpPr>
            <p:cNvPr id="685" name="Google Shape;685;p8"/>
            <p:cNvSpPr/>
            <p:nvPr/>
          </p:nvSpPr>
          <p:spPr>
            <a:xfrm>
              <a:off x="2787699" y="2515267"/>
              <a:ext cx="894588" cy="289052"/>
            </a:xfrm>
            <a:custGeom>
              <a:avLst/>
              <a:gdLst/>
              <a:ahLst/>
              <a:cxnLst/>
              <a:rect l="l" t="t" r="r" b="b"/>
              <a:pathLst>
                <a:path w="894588" h="289052" extrusionOk="0">
                  <a:moveTo>
                    <a:pt x="0" y="0"/>
                  </a:moveTo>
                  <a:lnTo>
                    <a:pt x="894588" y="0"/>
                  </a:lnTo>
                  <a:lnTo>
                    <a:pt x="894588" y="289052"/>
                  </a:lnTo>
                  <a:lnTo>
                    <a:pt x="0" y="289052"/>
                  </a:lnTo>
                  <a:lnTo>
                    <a:pt x="0" y="0"/>
                  </a:lnTo>
                  <a:close/>
                </a:path>
              </a:pathLst>
            </a:custGeom>
            <a:blipFill rotWithShape="1">
              <a:blip r:embed="rId37">
                <a:alphaModFix/>
              </a:blip>
              <a:stretch>
                <a:fillRect b="10"/>
              </a:stretch>
            </a:blipFill>
            <a:ln>
              <a:noFill/>
            </a:ln>
          </p:spPr>
        </p:sp>
        <p:sp>
          <p:nvSpPr>
            <p:cNvPr id="686" name="Google Shape;686;p8"/>
            <p:cNvSpPr/>
            <p:nvPr/>
          </p:nvSpPr>
          <p:spPr>
            <a:xfrm>
              <a:off x="1513885" y="2519411"/>
              <a:ext cx="953770" cy="315468"/>
            </a:xfrm>
            <a:custGeom>
              <a:avLst/>
              <a:gdLst/>
              <a:ahLst/>
              <a:cxnLst/>
              <a:rect l="l" t="t" r="r" b="b"/>
              <a:pathLst>
                <a:path w="953770" h="315468" extrusionOk="0">
                  <a:moveTo>
                    <a:pt x="0" y="0"/>
                  </a:moveTo>
                  <a:lnTo>
                    <a:pt x="953770" y="0"/>
                  </a:lnTo>
                  <a:lnTo>
                    <a:pt x="953770" y="315468"/>
                  </a:lnTo>
                  <a:lnTo>
                    <a:pt x="0" y="315468"/>
                  </a:lnTo>
                  <a:lnTo>
                    <a:pt x="0" y="0"/>
                  </a:lnTo>
                  <a:close/>
                </a:path>
              </a:pathLst>
            </a:custGeom>
            <a:blipFill rotWithShape="1">
              <a:blip r:embed="rId38">
                <a:alphaModFix/>
              </a:blip>
              <a:stretch>
                <a:fillRect r="-1" b="-4"/>
              </a:stretch>
            </a:blipFill>
            <a:ln>
              <a:noFill/>
            </a:ln>
          </p:spPr>
        </p:sp>
        <p:sp>
          <p:nvSpPr>
            <p:cNvPr id="687" name="Google Shape;687;p8"/>
            <p:cNvSpPr/>
            <p:nvPr/>
          </p:nvSpPr>
          <p:spPr>
            <a:xfrm>
              <a:off x="3117085" y="1723411"/>
              <a:ext cx="815213" cy="451993"/>
            </a:xfrm>
            <a:custGeom>
              <a:avLst/>
              <a:gdLst/>
              <a:ahLst/>
              <a:cxnLst/>
              <a:rect l="l" t="t" r="r" b="b"/>
              <a:pathLst>
                <a:path w="815213" h="451993" extrusionOk="0">
                  <a:moveTo>
                    <a:pt x="0" y="0"/>
                  </a:moveTo>
                  <a:lnTo>
                    <a:pt x="815213" y="0"/>
                  </a:lnTo>
                  <a:lnTo>
                    <a:pt x="815213" y="451993"/>
                  </a:lnTo>
                  <a:lnTo>
                    <a:pt x="0" y="451993"/>
                  </a:lnTo>
                  <a:lnTo>
                    <a:pt x="0" y="0"/>
                  </a:lnTo>
                  <a:close/>
                </a:path>
              </a:pathLst>
            </a:custGeom>
            <a:blipFill rotWithShape="1">
              <a:blip r:embed="rId39">
                <a:alphaModFix/>
              </a:blip>
              <a:stretch>
                <a:fillRect r="-1" b="-27153"/>
              </a:stretch>
            </a:blipFill>
            <a:ln>
              <a:noFill/>
            </a:ln>
          </p:spPr>
        </p:sp>
        <p:sp>
          <p:nvSpPr>
            <p:cNvPr id="688" name="Google Shape;688;p8"/>
            <p:cNvSpPr/>
            <p:nvPr/>
          </p:nvSpPr>
          <p:spPr>
            <a:xfrm>
              <a:off x="3058099" y="1049277"/>
              <a:ext cx="1173734" cy="479806"/>
            </a:xfrm>
            <a:custGeom>
              <a:avLst/>
              <a:gdLst/>
              <a:ahLst/>
              <a:cxnLst/>
              <a:rect l="l" t="t" r="r" b="b"/>
              <a:pathLst>
                <a:path w="1173734" h="479806" extrusionOk="0">
                  <a:moveTo>
                    <a:pt x="0" y="0"/>
                  </a:moveTo>
                  <a:lnTo>
                    <a:pt x="1173734" y="0"/>
                  </a:lnTo>
                  <a:lnTo>
                    <a:pt x="1173734" y="479806"/>
                  </a:lnTo>
                  <a:lnTo>
                    <a:pt x="0" y="479806"/>
                  </a:lnTo>
                  <a:lnTo>
                    <a:pt x="0" y="0"/>
                  </a:lnTo>
                  <a:close/>
                </a:path>
              </a:pathLst>
            </a:custGeom>
            <a:blipFill rotWithShape="1">
              <a:blip r:embed="rId40">
                <a:alphaModFix/>
              </a:blip>
              <a:stretch>
                <a:fillRect r="-36250"/>
              </a:stretch>
            </a:blipFill>
            <a:ln>
              <a:noFill/>
            </a:ln>
          </p:spPr>
        </p:sp>
        <p:sp>
          <p:nvSpPr>
            <p:cNvPr id="689" name="Google Shape;689;p8"/>
            <p:cNvSpPr/>
            <p:nvPr/>
          </p:nvSpPr>
          <p:spPr>
            <a:xfrm>
              <a:off x="3966709" y="3211712"/>
              <a:ext cx="686689" cy="335280"/>
            </a:xfrm>
            <a:custGeom>
              <a:avLst/>
              <a:gdLst/>
              <a:ahLst/>
              <a:cxnLst/>
              <a:rect l="l" t="t" r="r" b="b"/>
              <a:pathLst>
                <a:path w="686689" h="335280" extrusionOk="0">
                  <a:moveTo>
                    <a:pt x="0" y="0"/>
                  </a:moveTo>
                  <a:lnTo>
                    <a:pt x="686689" y="0"/>
                  </a:lnTo>
                  <a:lnTo>
                    <a:pt x="686689" y="335280"/>
                  </a:lnTo>
                  <a:lnTo>
                    <a:pt x="0" y="335280"/>
                  </a:lnTo>
                  <a:lnTo>
                    <a:pt x="0" y="0"/>
                  </a:lnTo>
                  <a:close/>
                </a:path>
              </a:pathLst>
            </a:custGeom>
            <a:blipFill rotWithShape="1">
              <a:blip r:embed="rId41">
                <a:alphaModFix/>
              </a:blip>
              <a:stretch>
                <a:fillRect b="-2"/>
              </a:stretch>
            </a:blipFill>
            <a:ln>
              <a:noFill/>
            </a:ln>
          </p:spPr>
        </p:sp>
        <p:sp>
          <p:nvSpPr>
            <p:cNvPr id="690" name="Google Shape;690;p8"/>
            <p:cNvSpPr txBox="1"/>
            <p:nvPr/>
          </p:nvSpPr>
          <p:spPr>
            <a:xfrm>
              <a:off x="346465" y="212490"/>
              <a:ext cx="4145800" cy="3651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a:solidFill>
                    <a:srgbClr val="1968F0"/>
                  </a:solidFill>
                  <a:latin typeface="Maven Pro"/>
                  <a:ea typeface="Maven Pro"/>
                  <a:cs typeface="Maven Pro"/>
                  <a:sym typeface="Maven Pro"/>
                </a:rPr>
                <a:t>Others</a:t>
              </a:r>
              <a:endParaRPr sz="1400" b="0" i="0" u="none" strike="noStrike" cap="none">
                <a:solidFill>
                  <a:srgbClr val="000000"/>
                </a:solidFill>
                <a:latin typeface="Arial"/>
                <a:ea typeface="Arial"/>
                <a:cs typeface="Arial"/>
                <a:sym typeface="Arial"/>
              </a:endParaRPr>
            </a:p>
          </p:txBody>
        </p:sp>
      </p:grpSp>
      <p:grpSp>
        <p:nvGrpSpPr>
          <p:cNvPr id="691" name="Google Shape;691;p8"/>
          <p:cNvGrpSpPr/>
          <p:nvPr/>
        </p:nvGrpSpPr>
        <p:grpSpPr>
          <a:xfrm>
            <a:off x="1006300" y="6526660"/>
            <a:ext cx="3671411" cy="3101435"/>
            <a:chOff x="0" y="0"/>
            <a:chExt cx="4895215" cy="4135247"/>
          </a:xfrm>
        </p:grpSpPr>
        <p:sp>
          <p:nvSpPr>
            <p:cNvPr id="692" name="Google Shape;692;p8"/>
            <p:cNvSpPr/>
            <p:nvPr/>
          </p:nvSpPr>
          <p:spPr>
            <a:xfrm>
              <a:off x="0" y="0"/>
              <a:ext cx="4895215" cy="4135247"/>
            </a:xfrm>
            <a:custGeom>
              <a:avLst/>
              <a:gdLst/>
              <a:ahLst/>
              <a:cxnLst/>
              <a:rect l="l" t="t" r="r" b="b"/>
              <a:pathLst>
                <a:path w="4895215" h="4135247" extrusionOk="0">
                  <a:moveTo>
                    <a:pt x="0" y="384302"/>
                  </a:moveTo>
                  <a:cubicBezTo>
                    <a:pt x="0" y="172085"/>
                    <a:pt x="172085" y="0"/>
                    <a:pt x="384302" y="0"/>
                  </a:cubicBezTo>
                  <a:lnTo>
                    <a:pt x="4510913" y="0"/>
                  </a:lnTo>
                  <a:cubicBezTo>
                    <a:pt x="4723130" y="0"/>
                    <a:pt x="4895215" y="172085"/>
                    <a:pt x="4895215" y="384302"/>
                  </a:cubicBezTo>
                  <a:lnTo>
                    <a:pt x="4895215" y="3750945"/>
                  </a:lnTo>
                  <a:cubicBezTo>
                    <a:pt x="4895215" y="3963162"/>
                    <a:pt x="4723130" y="4135247"/>
                    <a:pt x="4510913" y="4135247"/>
                  </a:cubicBezTo>
                  <a:lnTo>
                    <a:pt x="384302" y="4135247"/>
                  </a:lnTo>
                  <a:cubicBezTo>
                    <a:pt x="172085" y="4135247"/>
                    <a:pt x="0" y="3963162"/>
                    <a:pt x="0" y="37509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8"/>
            <p:cNvSpPr/>
            <p:nvPr/>
          </p:nvSpPr>
          <p:spPr>
            <a:xfrm>
              <a:off x="986443" y="3091680"/>
              <a:ext cx="724408" cy="510413"/>
            </a:xfrm>
            <a:custGeom>
              <a:avLst/>
              <a:gdLst/>
              <a:ahLst/>
              <a:cxnLst/>
              <a:rect l="l" t="t" r="r" b="b"/>
              <a:pathLst>
                <a:path w="724408" h="510413" extrusionOk="0">
                  <a:moveTo>
                    <a:pt x="0" y="0"/>
                  </a:moveTo>
                  <a:lnTo>
                    <a:pt x="724408" y="0"/>
                  </a:lnTo>
                  <a:lnTo>
                    <a:pt x="724408" y="510413"/>
                  </a:lnTo>
                  <a:lnTo>
                    <a:pt x="0" y="510413"/>
                  </a:lnTo>
                  <a:lnTo>
                    <a:pt x="0" y="0"/>
                  </a:lnTo>
                  <a:close/>
                </a:path>
              </a:pathLst>
            </a:custGeom>
            <a:blipFill rotWithShape="1">
              <a:blip r:embed="rId42">
                <a:alphaModFix/>
              </a:blip>
              <a:stretch>
                <a:fillRect r="-13" b="6"/>
              </a:stretch>
            </a:blipFill>
            <a:ln>
              <a:noFill/>
            </a:ln>
          </p:spPr>
        </p:sp>
        <p:sp>
          <p:nvSpPr>
            <p:cNvPr id="694" name="Google Shape;694;p8"/>
            <p:cNvSpPr/>
            <p:nvPr/>
          </p:nvSpPr>
          <p:spPr>
            <a:xfrm>
              <a:off x="670144" y="1007053"/>
              <a:ext cx="1356995" cy="619125"/>
            </a:xfrm>
            <a:custGeom>
              <a:avLst/>
              <a:gdLst/>
              <a:ahLst/>
              <a:cxnLst/>
              <a:rect l="l" t="t" r="r" b="b"/>
              <a:pathLst>
                <a:path w="1356995" h="619125" extrusionOk="0">
                  <a:moveTo>
                    <a:pt x="0" y="0"/>
                  </a:moveTo>
                  <a:lnTo>
                    <a:pt x="1356995" y="0"/>
                  </a:lnTo>
                  <a:lnTo>
                    <a:pt x="1356995" y="619125"/>
                  </a:lnTo>
                  <a:lnTo>
                    <a:pt x="0" y="619125"/>
                  </a:lnTo>
                  <a:lnTo>
                    <a:pt x="0" y="0"/>
                  </a:lnTo>
                  <a:close/>
                </a:path>
              </a:pathLst>
            </a:custGeom>
            <a:blipFill rotWithShape="1">
              <a:blip r:embed="rId43">
                <a:alphaModFix/>
              </a:blip>
              <a:stretch>
                <a:fillRect b="-1"/>
              </a:stretch>
            </a:blipFill>
            <a:ln>
              <a:noFill/>
            </a:ln>
          </p:spPr>
        </p:sp>
        <p:sp>
          <p:nvSpPr>
            <p:cNvPr id="695" name="Google Shape;695;p8"/>
            <p:cNvSpPr/>
            <p:nvPr/>
          </p:nvSpPr>
          <p:spPr>
            <a:xfrm>
              <a:off x="581528" y="2588864"/>
              <a:ext cx="1534287" cy="291465"/>
            </a:xfrm>
            <a:custGeom>
              <a:avLst/>
              <a:gdLst/>
              <a:ahLst/>
              <a:cxnLst/>
              <a:rect l="l" t="t" r="r" b="b"/>
              <a:pathLst>
                <a:path w="1534287" h="291465" extrusionOk="0">
                  <a:moveTo>
                    <a:pt x="0" y="0"/>
                  </a:moveTo>
                  <a:lnTo>
                    <a:pt x="1534287" y="0"/>
                  </a:lnTo>
                  <a:lnTo>
                    <a:pt x="1534287" y="291465"/>
                  </a:lnTo>
                  <a:lnTo>
                    <a:pt x="0" y="291465"/>
                  </a:lnTo>
                  <a:lnTo>
                    <a:pt x="0" y="0"/>
                  </a:lnTo>
                  <a:close/>
                </a:path>
              </a:pathLst>
            </a:custGeom>
            <a:blipFill rotWithShape="1">
              <a:blip r:embed="rId44">
                <a:alphaModFix/>
              </a:blip>
              <a:stretch>
                <a:fillRect r="-1" b="4"/>
              </a:stretch>
            </a:blipFill>
            <a:ln>
              <a:noFill/>
            </a:ln>
          </p:spPr>
        </p:sp>
        <p:sp>
          <p:nvSpPr>
            <p:cNvPr id="696" name="Google Shape;696;p8"/>
            <p:cNvSpPr/>
            <p:nvPr/>
          </p:nvSpPr>
          <p:spPr>
            <a:xfrm>
              <a:off x="2693336" y="3161680"/>
              <a:ext cx="1450975" cy="370459"/>
            </a:xfrm>
            <a:custGeom>
              <a:avLst/>
              <a:gdLst/>
              <a:ahLst/>
              <a:cxnLst/>
              <a:rect l="l" t="t" r="r" b="b"/>
              <a:pathLst>
                <a:path w="1450975" h="370459" extrusionOk="0">
                  <a:moveTo>
                    <a:pt x="0" y="0"/>
                  </a:moveTo>
                  <a:lnTo>
                    <a:pt x="1450975" y="0"/>
                  </a:lnTo>
                  <a:lnTo>
                    <a:pt x="1450975" y="370459"/>
                  </a:lnTo>
                  <a:lnTo>
                    <a:pt x="0" y="370459"/>
                  </a:lnTo>
                  <a:lnTo>
                    <a:pt x="0" y="0"/>
                  </a:lnTo>
                  <a:close/>
                </a:path>
              </a:pathLst>
            </a:custGeom>
            <a:blipFill rotWithShape="1">
              <a:blip r:embed="rId45">
                <a:alphaModFix/>
              </a:blip>
              <a:stretch>
                <a:fillRect b="-14"/>
              </a:stretch>
            </a:blipFill>
            <a:ln>
              <a:noFill/>
            </a:ln>
          </p:spPr>
        </p:sp>
        <p:sp>
          <p:nvSpPr>
            <p:cNvPr id="697" name="Google Shape;697;p8"/>
            <p:cNvSpPr/>
            <p:nvPr/>
          </p:nvSpPr>
          <p:spPr>
            <a:xfrm>
              <a:off x="482381" y="1899856"/>
              <a:ext cx="1732534" cy="415417"/>
            </a:xfrm>
            <a:custGeom>
              <a:avLst/>
              <a:gdLst/>
              <a:ahLst/>
              <a:cxnLst/>
              <a:rect l="l" t="t" r="r" b="b"/>
              <a:pathLst>
                <a:path w="1732534" h="415417" extrusionOk="0">
                  <a:moveTo>
                    <a:pt x="0" y="0"/>
                  </a:moveTo>
                  <a:lnTo>
                    <a:pt x="1732534" y="0"/>
                  </a:lnTo>
                  <a:lnTo>
                    <a:pt x="1732534" y="415417"/>
                  </a:lnTo>
                  <a:lnTo>
                    <a:pt x="0" y="415417"/>
                  </a:lnTo>
                  <a:lnTo>
                    <a:pt x="0" y="0"/>
                  </a:lnTo>
                  <a:close/>
                </a:path>
              </a:pathLst>
            </a:custGeom>
            <a:blipFill rotWithShape="1">
              <a:blip r:embed="rId46">
                <a:alphaModFix/>
              </a:blip>
              <a:stretch>
                <a:fillRect b="-29"/>
              </a:stretch>
            </a:blipFill>
            <a:ln>
              <a:noFill/>
            </a:ln>
          </p:spPr>
        </p:sp>
        <p:sp>
          <p:nvSpPr>
            <p:cNvPr id="698" name="Google Shape;698;p8"/>
            <p:cNvSpPr/>
            <p:nvPr/>
          </p:nvSpPr>
          <p:spPr>
            <a:xfrm>
              <a:off x="2511965" y="1155824"/>
              <a:ext cx="2092071" cy="417576"/>
            </a:xfrm>
            <a:custGeom>
              <a:avLst/>
              <a:gdLst/>
              <a:ahLst/>
              <a:cxnLst/>
              <a:rect l="l" t="t" r="r" b="b"/>
              <a:pathLst>
                <a:path w="2092071" h="417576" extrusionOk="0">
                  <a:moveTo>
                    <a:pt x="0" y="0"/>
                  </a:moveTo>
                  <a:lnTo>
                    <a:pt x="2092071" y="0"/>
                  </a:lnTo>
                  <a:lnTo>
                    <a:pt x="2092071" y="417576"/>
                  </a:lnTo>
                  <a:lnTo>
                    <a:pt x="0" y="417576"/>
                  </a:lnTo>
                  <a:lnTo>
                    <a:pt x="0" y="0"/>
                  </a:lnTo>
                  <a:close/>
                </a:path>
              </a:pathLst>
            </a:custGeom>
            <a:blipFill rotWithShape="1">
              <a:blip r:embed="rId47">
                <a:alphaModFix/>
              </a:blip>
              <a:stretch>
                <a:fillRect/>
              </a:stretch>
            </a:blipFill>
            <a:ln>
              <a:noFill/>
            </a:ln>
          </p:spPr>
        </p:sp>
        <p:sp>
          <p:nvSpPr>
            <p:cNvPr id="699" name="Google Shape;699;p8"/>
            <p:cNvSpPr/>
            <p:nvPr/>
          </p:nvSpPr>
          <p:spPr>
            <a:xfrm>
              <a:off x="3689408" y="2121189"/>
              <a:ext cx="927354" cy="492633"/>
            </a:xfrm>
            <a:custGeom>
              <a:avLst/>
              <a:gdLst/>
              <a:ahLst/>
              <a:cxnLst/>
              <a:rect l="l" t="t" r="r" b="b"/>
              <a:pathLst>
                <a:path w="927354" h="492633" extrusionOk="0">
                  <a:moveTo>
                    <a:pt x="0" y="0"/>
                  </a:moveTo>
                  <a:lnTo>
                    <a:pt x="927354" y="0"/>
                  </a:lnTo>
                  <a:lnTo>
                    <a:pt x="927354" y="492633"/>
                  </a:lnTo>
                  <a:lnTo>
                    <a:pt x="0" y="492633"/>
                  </a:lnTo>
                  <a:lnTo>
                    <a:pt x="0" y="0"/>
                  </a:lnTo>
                  <a:close/>
                </a:path>
              </a:pathLst>
            </a:custGeom>
            <a:blipFill rotWithShape="1">
              <a:blip r:embed="rId48">
                <a:alphaModFix/>
              </a:blip>
              <a:stretch>
                <a:fillRect t="-50258" r="-1" b="-37969"/>
              </a:stretch>
            </a:blipFill>
            <a:ln>
              <a:noFill/>
            </a:ln>
          </p:spPr>
        </p:sp>
        <p:sp>
          <p:nvSpPr>
            <p:cNvPr id="700" name="Google Shape;700;p8"/>
            <p:cNvSpPr/>
            <p:nvPr/>
          </p:nvSpPr>
          <p:spPr>
            <a:xfrm>
              <a:off x="2637635" y="2068920"/>
              <a:ext cx="836041" cy="597281"/>
            </a:xfrm>
            <a:custGeom>
              <a:avLst/>
              <a:gdLst/>
              <a:ahLst/>
              <a:cxnLst/>
              <a:rect l="l" t="t" r="r" b="b"/>
              <a:pathLst>
                <a:path w="836041" h="597281" extrusionOk="0">
                  <a:moveTo>
                    <a:pt x="0" y="0"/>
                  </a:moveTo>
                  <a:lnTo>
                    <a:pt x="836041" y="0"/>
                  </a:lnTo>
                  <a:lnTo>
                    <a:pt x="836041" y="597281"/>
                  </a:lnTo>
                  <a:lnTo>
                    <a:pt x="0" y="597281"/>
                  </a:lnTo>
                  <a:lnTo>
                    <a:pt x="0" y="0"/>
                  </a:lnTo>
                  <a:close/>
                </a:path>
              </a:pathLst>
            </a:custGeom>
            <a:blipFill rotWithShape="1">
              <a:blip r:embed="rId49">
                <a:alphaModFix/>
              </a:blip>
              <a:stretch>
                <a:fillRect r="-4" b="6"/>
              </a:stretch>
            </a:blipFill>
            <a:ln>
              <a:noFill/>
            </a:ln>
          </p:spPr>
        </p:sp>
        <p:sp>
          <p:nvSpPr>
            <p:cNvPr id="701" name="Google Shape;701;p8"/>
            <p:cNvSpPr txBox="1"/>
            <p:nvPr/>
          </p:nvSpPr>
          <p:spPr>
            <a:xfrm>
              <a:off x="333033" y="118178"/>
              <a:ext cx="4145800" cy="3651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a:solidFill>
                    <a:srgbClr val="1968F0"/>
                  </a:solidFill>
                  <a:latin typeface="Maven Pro"/>
                  <a:ea typeface="Maven Pro"/>
                  <a:cs typeface="Maven Pro"/>
                  <a:sym typeface="Maven Pro"/>
                </a:rPr>
                <a:t>Saúde</a:t>
              </a:r>
              <a:endParaRPr sz="1400" b="0" i="0" u="none" strike="noStrike" cap="none">
                <a:solidFill>
                  <a:srgbClr val="000000"/>
                </a:solidFill>
                <a:latin typeface="Arial"/>
                <a:ea typeface="Arial"/>
                <a:cs typeface="Arial"/>
                <a:sym typeface="Arial"/>
              </a:endParaRPr>
            </a:p>
          </p:txBody>
        </p:sp>
      </p:grpSp>
      <p:grpSp>
        <p:nvGrpSpPr>
          <p:cNvPr id="702" name="Google Shape;702;p8"/>
          <p:cNvGrpSpPr/>
          <p:nvPr/>
        </p:nvGrpSpPr>
        <p:grpSpPr>
          <a:xfrm>
            <a:off x="5193620" y="6526660"/>
            <a:ext cx="3674459" cy="3101435"/>
            <a:chOff x="0" y="0"/>
            <a:chExt cx="4899279" cy="4135247"/>
          </a:xfrm>
        </p:grpSpPr>
        <p:sp>
          <p:nvSpPr>
            <p:cNvPr id="703" name="Google Shape;703;p8"/>
            <p:cNvSpPr/>
            <p:nvPr/>
          </p:nvSpPr>
          <p:spPr>
            <a:xfrm>
              <a:off x="0" y="0"/>
              <a:ext cx="4899279" cy="4135247"/>
            </a:xfrm>
            <a:custGeom>
              <a:avLst/>
              <a:gdLst/>
              <a:ahLst/>
              <a:cxnLst/>
              <a:rect l="l" t="t" r="r" b="b"/>
              <a:pathLst>
                <a:path w="4899279" h="4135247" extrusionOk="0">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8"/>
            <p:cNvSpPr/>
            <p:nvPr/>
          </p:nvSpPr>
          <p:spPr>
            <a:xfrm>
              <a:off x="434627" y="3451077"/>
              <a:ext cx="1173734" cy="214630"/>
            </a:xfrm>
            <a:custGeom>
              <a:avLst/>
              <a:gdLst/>
              <a:ahLst/>
              <a:cxnLst/>
              <a:rect l="l" t="t" r="r" b="b"/>
              <a:pathLst>
                <a:path w="1173734" h="214630" extrusionOk="0">
                  <a:moveTo>
                    <a:pt x="0" y="0"/>
                  </a:moveTo>
                  <a:lnTo>
                    <a:pt x="1173734" y="0"/>
                  </a:lnTo>
                  <a:lnTo>
                    <a:pt x="1173734" y="214630"/>
                  </a:lnTo>
                  <a:lnTo>
                    <a:pt x="0" y="214630"/>
                  </a:lnTo>
                  <a:lnTo>
                    <a:pt x="0" y="0"/>
                  </a:lnTo>
                  <a:close/>
                </a:path>
              </a:pathLst>
            </a:custGeom>
            <a:blipFill rotWithShape="1">
              <a:blip r:embed="rId50">
                <a:alphaModFix/>
              </a:blip>
              <a:stretch>
                <a:fillRect r="-28"/>
              </a:stretch>
            </a:blipFill>
            <a:ln>
              <a:noFill/>
            </a:ln>
          </p:spPr>
        </p:sp>
        <p:sp>
          <p:nvSpPr>
            <p:cNvPr id="705" name="Google Shape;705;p8"/>
            <p:cNvSpPr/>
            <p:nvPr/>
          </p:nvSpPr>
          <p:spPr>
            <a:xfrm>
              <a:off x="738171" y="731491"/>
              <a:ext cx="546608" cy="546608"/>
            </a:xfrm>
            <a:custGeom>
              <a:avLst/>
              <a:gdLst/>
              <a:ahLst/>
              <a:cxnLst/>
              <a:rect l="l" t="t" r="r" b="b"/>
              <a:pathLst>
                <a:path w="546608" h="546608" extrusionOk="0">
                  <a:moveTo>
                    <a:pt x="0" y="0"/>
                  </a:moveTo>
                  <a:lnTo>
                    <a:pt x="546608" y="0"/>
                  </a:lnTo>
                  <a:lnTo>
                    <a:pt x="546608" y="546608"/>
                  </a:lnTo>
                  <a:lnTo>
                    <a:pt x="0" y="546608"/>
                  </a:lnTo>
                  <a:lnTo>
                    <a:pt x="0" y="0"/>
                  </a:lnTo>
                  <a:close/>
                </a:path>
              </a:pathLst>
            </a:custGeom>
            <a:blipFill rotWithShape="1">
              <a:blip r:embed="rId51">
                <a:alphaModFix/>
              </a:blip>
              <a:stretch>
                <a:fillRect/>
              </a:stretch>
            </a:blipFill>
            <a:ln>
              <a:noFill/>
            </a:ln>
          </p:spPr>
        </p:sp>
        <p:sp>
          <p:nvSpPr>
            <p:cNvPr id="706" name="Google Shape;706;p8"/>
            <p:cNvSpPr/>
            <p:nvPr/>
          </p:nvSpPr>
          <p:spPr>
            <a:xfrm>
              <a:off x="552496" y="1671645"/>
              <a:ext cx="955040" cy="324104"/>
            </a:xfrm>
            <a:custGeom>
              <a:avLst/>
              <a:gdLst/>
              <a:ahLst/>
              <a:cxnLst/>
              <a:rect l="l" t="t" r="r" b="b"/>
              <a:pathLst>
                <a:path w="955040" h="324104" extrusionOk="0">
                  <a:moveTo>
                    <a:pt x="0" y="0"/>
                  </a:moveTo>
                  <a:lnTo>
                    <a:pt x="955040" y="0"/>
                  </a:lnTo>
                  <a:lnTo>
                    <a:pt x="955040" y="324104"/>
                  </a:lnTo>
                  <a:lnTo>
                    <a:pt x="0" y="324104"/>
                  </a:lnTo>
                  <a:lnTo>
                    <a:pt x="0" y="0"/>
                  </a:lnTo>
                  <a:close/>
                </a:path>
              </a:pathLst>
            </a:custGeom>
            <a:blipFill rotWithShape="1">
              <a:blip r:embed="rId52">
                <a:alphaModFix/>
              </a:blip>
              <a:stretch>
                <a:fillRect r="1" b="2"/>
              </a:stretch>
            </a:blipFill>
            <a:ln>
              <a:noFill/>
            </a:ln>
          </p:spPr>
        </p:sp>
        <p:sp>
          <p:nvSpPr>
            <p:cNvPr id="707" name="Google Shape;707;p8"/>
            <p:cNvSpPr/>
            <p:nvPr/>
          </p:nvSpPr>
          <p:spPr>
            <a:xfrm>
              <a:off x="1985144" y="2626829"/>
              <a:ext cx="1105154" cy="681863"/>
            </a:xfrm>
            <a:custGeom>
              <a:avLst/>
              <a:gdLst/>
              <a:ahLst/>
              <a:cxnLst/>
              <a:rect l="l" t="t" r="r" b="b"/>
              <a:pathLst>
                <a:path w="1105154" h="681863" extrusionOk="0">
                  <a:moveTo>
                    <a:pt x="0" y="0"/>
                  </a:moveTo>
                  <a:lnTo>
                    <a:pt x="1105154" y="0"/>
                  </a:lnTo>
                  <a:lnTo>
                    <a:pt x="1105154" y="681863"/>
                  </a:lnTo>
                  <a:lnTo>
                    <a:pt x="0" y="681863"/>
                  </a:lnTo>
                  <a:lnTo>
                    <a:pt x="0" y="0"/>
                  </a:lnTo>
                  <a:close/>
                </a:path>
              </a:pathLst>
            </a:custGeom>
            <a:blipFill rotWithShape="1">
              <a:blip r:embed="rId53">
                <a:alphaModFix/>
              </a:blip>
              <a:stretch>
                <a:fillRect r="-2" b="-4"/>
              </a:stretch>
            </a:blipFill>
            <a:ln>
              <a:noFill/>
            </a:ln>
          </p:spPr>
        </p:sp>
        <p:sp>
          <p:nvSpPr>
            <p:cNvPr id="708" name="Google Shape;708;p8" descr="Leroy Merlin Logo – PNG e Vetor – Download de Logo"/>
            <p:cNvSpPr/>
            <p:nvPr/>
          </p:nvSpPr>
          <p:spPr>
            <a:xfrm>
              <a:off x="2151480" y="2093435"/>
              <a:ext cx="737743" cy="443738"/>
            </a:xfrm>
            <a:custGeom>
              <a:avLst/>
              <a:gdLst/>
              <a:ahLst/>
              <a:cxnLst/>
              <a:rect l="l" t="t" r="r" b="b"/>
              <a:pathLst>
                <a:path w="737743" h="443738" extrusionOk="0">
                  <a:moveTo>
                    <a:pt x="0" y="0"/>
                  </a:moveTo>
                  <a:lnTo>
                    <a:pt x="737743" y="0"/>
                  </a:lnTo>
                  <a:lnTo>
                    <a:pt x="737743" y="443738"/>
                  </a:lnTo>
                  <a:lnTo>
                    <a:pt x="0" y="443738"/>
                  </a:lnTo>
                  <a:lnTo>
                    <a:pt x="0" y="0"/>
                  </a:lnTo>
                  <a:close/>
                </a:path>
              </a:pathLst>
            </a:custGeom>
            <a:blipFill rotWithShape="1">
              <a:blip r:embed="rId54">
                <a:alphaModFix/>
              </a:blip>
              <a:stretch>
                <a:fillRect b="-15"/>
              </a:stretch>
            </a:blipFill>
            <a:ln>
              <a:noFill/>
            </a:ln>
          </p:spPr>
        </p:sp>
        <p:sp>
          <p:nvSpPr>
            <p:cNvPr id="709" name="Google Shape;709;p8" descr="Vivara Logo – PNG e Vetor – Download de Logo"/>
            <p:cNvSpPr/>
            <p:nvPr/>
          </p:nvSpPr>
          <p:spPr>
            <a:xfrm>
              <a:off x="2031856" y="913824"/>
              <a:ext cx="1049909" cy="212344"/>
            </a:xfrm>
            <a:custGeom>
              <a:avLst/>
              <a:gdLst/>
              <a:ahLst/>
              <a:cxnLst/>
              <a:rect l="l" t="t" r="r" b="b"/>
              <a:pathLst>
                <a:path w="1049909" h="212344" extrusionOk="0">
                  <a:moveTo>
                    <a:pt x="0" y="0"/>
                  </a:moveTo>
                  <a:lnTo>
                    <a:pt x="1049909" y="0"/>
                  </a:lnTo>
                  <a:lnTo>
                    <a:pt x="1049909" y="212344"/>
                  </a:lnTo>
                  <a:lnTo>
                    <a:pt x="0" y="212344"/>
                  </a:lnTo>
                  <a:lnTo>
                    <a:pt x="0" y="0"/>
                  </a:lnTo>
                  <a:close/>
                </a:path>
              </a:pathLst>
            </a:custGeom>
            <a:blipFill rotWithShape="1">
              <a:blip r:embed="rId55">
                <a:alphaModFix/>
              </a:blip>
              <a:stretch>
                <a:fillRect r="-100" b="13"/>
              </a:stretch>
            </a:blipFill>
            <a:ln>
              <a:noFill/>
            </a:ln>
          </p:spPr>
        </p:sp>
        <p:sp>
          <p:nvSpPr>
            <p:cNvPr id="710" name="Google Shape;710;p8"/>
            <p:cNvSpPr/>
            <p:nvPr/>
          </p:nvSpPr>
          <p:spPr>
            <a:xfrm>
              <a:off x="3751707" y="1488341"/>
              <a:ext cx="829691" cy="595630"/>
            </a:xfrm>
            <a:custGeom>
              <a:avLst/>
              <a:gdLst/>
              <a:ahLst/>
              <a:cxnLst/>
              <a:rect l="l" t="t" r="r" b="b"/>
              <a:pathLst>
                <a:path w="829691" h="595630" extrusionOk="0">
                  <a:moveTo>
                    <a:pt x="0" y="0"/>
                  </a:moveTo>
                  <a:lnTo>
                    <a:pt x="829691" y="0"/>
                  </a:lnTo>
                  <a:lnTo>
                    <a:pt x="829691" y="595630"/>
                  </a:lnTo>
                  <a:lnTo>
                    <a:pt x="0" y="595630"/>
                  </a:lnTo>
                  <a:lnTo>
                    <a:pt x="0" y="0"/>
                  </a:lnTo>
                  <a:close/>
                </a:path>
              </a:pathLst>
            </a:custGeom>
            <a:blipFill rotWithShape="1">
              <a:blip r:embed="rId56">
                <a:alphaModFix/>
              </a:blip>
              <a:stretch>
                <a:fillRect b="-5"/>
              </a:stretch>
            </a:blipFill>
            <a:ln>
              <a:noFill/>
            </a:ln>
          </p:spPr>
        </p:sp>
        <p:sp>
          <p:nvSpPr>
            <p:cNvPr id="711" name="Google Shape;711;p8" descr="Grupo Mateus Logo PNG Vector (AI) Free Download"/>
            <p:cNvSpPr/>
            <p:nvPr/>
          </p:nvSpPr>
          <p:spPr>
            <a:xfrm>
              <a:off x="2094104" y="1341443"/>
              <a:ext cx="934466" cy="563753"/>
            </a:xfrm>
            <a:custGeom>
              <a:avLst/>
              <a:gdLst/>
              <a:ahLst/>
              <a:cxnLst/>
              <a:rect l="l" t="t" r="r" b="b"/>
              <a:pathLst>
                <a:path w="934466" h="563753" extrusionOk="0">
                  <a:moveTo>
                    <a:pt x="0" y="0"/>
                  </a:moveTo>
                  <a:lnTo>
                    <a:pt x="934466" y="0"/>
                  </a:lnTo>
                  <a:lnTo>
                    <a:pt x="934466" y="563753"/>
                  </a:lnTo>
                  <a:lnTo>
                    <a:pt x="0" y="563753"/>
                  </a:lnTo>
                  <a:lnTo>
                    <a:pt x="0" y="0"/>
                  </a:lnTo>
                  <a:close/>
                </a:path>
              </a:pathLst>
            </a:custGeom>
            <a:blipFill rotWithShape="1">
              <a:blip r:embed="rId57">
                <a:alphaModFix/>
              </a:blip>
              <a:stretch>
                <a:fillRect b="-2"/>
              </a:stretch>
            </a:blipFill>
            <a:ln>
              <a:noFill/>
            </a:ln>
          </p:spPr>
        </p:sp>
        <p:sp>
          <p:nvSpPr>
            <p:cNvPr id="712" name="Google Shape;712;p8" descr="Shopper - Compras Inteligentes. Vida Inteligente."/>
            <p:cNvSpPr/>
            <p:nvPr/>
          </p:nvSpPr>
          <p:spPr>
            <a:xfrm>
              <a:off x="3389904" y="2480296"/>
              <a:ext cx="1308735" cy="364998"/>
            </a:xfrm>
            <a:custGeom>
              <a:avLst/>
              <a:gdLst/>
              <a:ahLst/>
              <a:cxnLst/>
              <a:rect l="l" t="t" r="r" b="b"/>
              <a:pathLst>
                <a:path w="1308735" h="364998" extrusionOk="0">
                  <a:moveTo>
                    <a:pt x="0" y="0"/>
                  </a:moveTo>
                  <a:lnTo>
                    <a:pt x="1308735" y="0"/>
                  </a:lnTo>
                  <a:lnTo>
                    <a:pt x="1308735" y="364998"/>
                  </a:lnTo>
                  <a:lnTo>
                    <a:pt x="0" y="364998"/>
                  </a:lnTo>
                  <a:lnTo>
                    <a:pt x="0" y="0"/>
                  </a:lnTo>
                  <a:close/>
                </a:path>
              </a:pathLst>
            </a:custGeom>
            <a:blipFill rotWithShape="1">
              <a:blip r:embed="rId58">
                <a:alphaModFix/>
              </a:blip>
              <a:stretch>
                <a:fillRect l="-10634" t="-63363" r="-10473" b="-63517"/>
              </a:stretch>
            </a:blipFill>
            <a:ln>
              <a:noFill/>
            </a:ln>
          </p:spPr>
        </p:sp>
        <p:sp>
          <p:nvSpPr>
            <p:cNvPr id="713" name="Google Shape;713;p8"/>
            <p:cNvSpPr/>
            <p:nvPr/>
          </p:nvSpPr>
          <p:spPr>
            <a:xfrm>
              <a:off x="3522781" y="3241605"/>
              <a:ext cx="1237742" cy="533273"/>
            </a:xfrm>
            <a:custGeom>
              <a:avLst/>
              <a:gdLst/>
              <a:ahLst/>
              <a:cxnLst/>
              <a:rect l="l" t="t" r="r" b="b"/>
              <a:pathLst>
                <a:path w="1237742" h="533273" extrusionOk="0">
                  <a:moveTo>
                    <a:pt x="0" y="0"/>
                  </a:moveTo>
                  <a:lnTo>
                    <a:pt x="1237742" y="0"/>
                  </a:lnTo>
                  <a:lnTo>
                    <a:pt x="1237742" y="533273"/>
                  </a:lnTo>
                  <a:lnTo>
                    <a:pt x="0" y="533273"/>
                  </a:lnTo>
                  <a:lnTo>
                    <a:pt x="0" y="0"/>
                  </a:lnTo>
                  <a:close/>
                </a:path>
              </a:pathLst>
            </a:custGeom>
            <a:blipFill rotWithShape="1">
              <a:blip r:embed="rId59">
                <a:alphaModFix/>
              </a:blip>
              <a:stretch>
                <a:fillRect b="-18365"/>
              </a:stretch>
            </a:blipFill>
            <a:ln>
              <a:noFill/>
            </a:ln>
          </p:spPr>
        </p:sp>
        <p:sp>
          <p:nvSpPr>
            <p:cNvPr id="714" name="Google Shape;714;p8"/>
            <p:cNvSpPr/>
            <p:nvPr/>
          </p:nvSpPr>
          <p:spPr>
            <a:xfrm>
              <a:off x="2025379" y="3264021"/>
              <a:ext cx="1080389" cy="488442"/>
            </a:xfrm>
            <a:custGeom>
              <a:avLst/>
              <a:gdLst/>
              <a:ahLst/>
              <a:cxnLst/>
              <a:rect l="l" t="t" r="r" b="b"/>
              <a:pathLst>
                <a:path w="1080389" h="488442" extrusionOk="0">
                  <a:moveTo>
                    <a:pt x="0" y="0"/>
                  </a:moveTo>
                  <a:lnTo>
                    <a:pt x="1080389" y="0"/>
                  </a:lnTo>
                  <a:lnTo>
                    <a:pt x="1080389" y="488442"/>
                  </a:lnTo>
                  <a:lnTo>
                    <a:pt x="0" y="488442"/>
                  </a:lnTo>
                  <a:lnTo>
                    <a:pt x="0" y="0"/>
                  </a:lnTo>
                  <a:close/>
                </a:path>
              </a:pathLst>
            </a:custGeom>
            <a:blipFill rotWithShape="1">
              <a:blip r:embed="rId60">
                <a:alphaModFix/>
              </a:blip>
              <a:stretch>
                <a:fillRect r="1" b="1"/>
              </a:stretch>
            </a:blipFill>
            <a:ln>
              <a:noFill/>
            </a:ln>
          </p:spPr>
        </p:sp>
        <p:sp>
          <p:nvSpPr>
            <p:cNvPr id="715" name="Google Shape;715;p8"/>
            <p:cNvSpPr/>
            <p:nvPr/>
          </p:nvSpPr>
          <p:spPr>
            <a:xfrm>
              <a:off x="3588261" y="774659"/>
              <a:ext cx="979678" cy="588772"/>
            </a:xfrm>
            <a:custGeom>
              <a:avLst/>
              <a:gdLst/>
              <a:ahLst/>
              <a:cxnLst/>
              <a:rect l="l" t="t" r="r" b="b"/>
              <a:pathLst>
                <a:path w="979678" h="588772" extrusionOk="0">
                  <a:moveTo>
                    <a:pt x="0" y="0"/>
                  </a:moveTo>
                  <a:lnTo>
                    <a:pt x="979678" y="0"/>
                  </a:lnTo>
                  <a:lnTo>
                    <a:pt x="979678" y="588772"/>
                  </a:lnTo>
                  <a:lnTo>
                    <a:pt x="0" y="588772"/>
                  </a:lnTo>
                  <a:lnTo>
                    <a:pt x="0" y="0"/>
                  </a:lnTo>
                  <a:close/>
                </a:path>
              </a:pathLst>
            </a:custGeom>
            <a:blipFill rotWithShape="1">
              <a:blip r:embed="rId61">
                <a:alphaModFix/>
              </a:blip>
              <a:stretch>
                <a:fillRect b="-4"/>
              </a:stretch>
            </a:blipFill>
            <a:ln>
              <a:noFill/>
            </a:ln>
          </p:spPr>
        </p:sp>
        <p:sp>
          <p:nvSpPr>
            <p:cNvPr id="716" name="Google Shape;716;p8"/>
            <p:cNvSpPr/>
            <p:nvPr/>
          </p:nvSpPr>
          <p:spPr>
            <a:xfrm>
              <a:off x="246723" y="2379883"/>
              <a:ext cx="1566291" cy="687070"/>
            </a:xfrm>
            <a:custGeom>
              <a:avLst/>
              <a:gdLst/>
              <a:ahLst/>
              <a:cxnLst/>
              <a:rect l="l" t="t" r="r" b="b"/>
              <a:pathLst>
                <a:path w="1566291" h="687070" extrusionOk="0">
                  <a:moveTo>
                    <a:pt x="0" y="0"/>
                  </a:moveTo>
                  <a:lnTo>
                    <a:pt x="1566291" y="0"/>
                  </a:lnTo>
                  <a:lnTo>
                    <a:pt x="1566291" y="687070"/>
                  </a:lnTo>
                  <a:lnTo>
                    <a:pt x="0" y="687070"/>
                  </a:lnTo>
                  <a:lnTo>
                    <a:pt x="0" y="0"/>
                  </a:lnTo>
                  <a:close/>
                </a:path>
              </a:pathLst>
            </a:custGeom>
            <a:blipFill rotWithShape="1">
              <a:blip r:embed="rId62">
                <a:alphaModFix/>
              </a:blip>
              <a:stretch>
                <a:fillRect t="-58702" b="-68466"/>
              </a:stretch>
            </a:blipFill>
            <a:ln>
              <a:noFill/>
            </a:ln>
          </p:spPr>
        </p:sp>
        <p:sp>
          <p:nvSpPr>
            <p:cNvPr id="717" name="Google Shape;717;p8"/>
            <p:cNvSpPr txBox="1"/>
            <p:nvPr/>
          </p:nvSpPr>
          <p:spPr>
            <a:xfrm>
              <a:off x="351041" y="118178"/>
              <a:ext cx="4145800" cy="3651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a:solidFill>
                    <a:srgbClr val="1968F0"/>
                  </a:solidFill>
                  <a:latin typeface="Maven Pro"/>
                  <a:ea typeface="Maven Pro"/>
                  <a:cs typeface="Maven Pro"/>
                  <a:sym typeface="Maven Pro"/>
                </a:rPr>
                <a:t>Varejo</a:t>
              </a:r>
              <a:endParaRPr sz="1400" b="0" i="0" u="none" strike="noStrike" cap="none">
                <a:solidFill>
                  <a:srgbClr val="000000"/>
                </a:solidFill>
                <a:latin typeface="Arial"/>
                <a:ea typeface="Arial"/>
                <a:cs typeface="Arial"/>
                <a:sym typeface="Arial"/>
              </a:endParaRPr>
            </a:p>
          </p:txBody>
        </p:sp>
      </p:grpSp>
      <p:grpSp>
        <p:nvGrpSpPr>
          <p:cNvPr id="718" name="Google Shape;718;p8"/>
          <p:cNvGrpSpPr/>
          <p:nvPr/>
        </p:nvGrpSpPr>
        <p:grpSpPr>
          <a:xfrm>
            <a:off x="9390402" y="6526660"/>
            <a:ext cx="3674459" cy="3101435"/>
            <a:chOff x="0" y="0"/>
            <a:chExt cx="4899279" cy="4135247"/>
          </a:xfrm>
        </p:grpSpPr>
        <p:sp>
          <p:nvSpPr>
            <p:cNvPr id="719" name="Google Shape;719;p8"/>
            <p:cNvSpPr/>
            <p:nvPr/>
          </p:nvSpPr>
          <p:spPr>
            <a:xfrm>
              <a:off x="0" y="0"/>
              <a:ext cx="4899279" cy="4135247"/>
            </a:xfrm>
            <a:custGeom>
              <a:avLst/>
              <a:gdLst/>
              <a:ahLst/>
              <a:cxnLst/>
              <a:rect l="l" t="t" r="r" b="b"/>
              <a:pathLst>
                <a:path w="4899279" h="4135247" extrusionOk="0">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8"/>
            <p:cNvSpPr/>
            <p:nvPr/>
          </p:nvSpPr>
          <p:spPr>
            <a:xfrm>
              <a:off x="506069" y="1019976"/>
              <a:ext cx="564515" cy="564642"/>
            </a:xfrm>
            <a:custGeom>
              <a:avLst/>
              <a:gdLst/>
              <a:ahLst/>
              <a:cxnLst/>
              <a:rect l="l" t="t" r="r" b="b"/>
              <a:pathLst>
                <a:path w="564515" h="564642" extrusionOk="0">
                  <a:moveTo>
                    <a:pt x="0" y="0"/>
                  </a:moveTo>
                  <a:lnTo>
                    <a:pt x="564515" y="0"/>
                  </a:lnTo>
                  <a:lnTo>
                    <a:pt x="564515" y="564642"/>
                  </a:lnTo>
                  <a:lnTo>
                    <a:pt x="0" y="564642"/>
                  </a:lnTo>
                  <a:lnTo>
                    <a:pt x="0" y="0"/>
                  </a:lnTo>
                  <a:close/>
                </a:path>
              </a:pathLst>
            </a:custGeom>
            <a:blipFill rotWithShape="1">
              <a:blip r:embed="rId63">
                <a:alphaModFix/>
              </a:blip>
              <a:stretch>
                <a:fillRect r="-13" b="1"/>
              </a:stretch>
            </a:blipFill>
            <a:ln>
              <a:noFill/>
            </a:ln>
          </p:spPr>
        </p:sp>
        <p:sp>
          <p:nvSpPr>
            <p:cNvPr id="721" name="Google Shape;721;p8"/>
            <p:cNvSpPr/>
            <p:nvPr/>
          </p:nvSpPr>
          <p:spPr>
            <a:xfrm>
              <a:off x="2559157" y="1150637"/>
              <a:ext cx="831088" cy="345948"/>
            </a:xfrm>
            <a:custGeom>
              <a:avLst/>
              <a:gdLst/>
              <a:ahLst/>
              <a:cxnLst/>
              <a:rect l="l" t="t" r="r" b="b"/>
              <a:pathLst>
                <a:path w="831088" h="345948" extrusionOk="0">
                  <a:moveTo>
                    <a:pt x="0" y="0"/>
                  </a:moveTo>
                  <a:lnTo>
                    <a:pt x="831088" y="0"/>
                  </a:lnTo>
                  <a:lnTo>
                    <a:pt x="831088" y="345948"/>
                  </a:lnTo>
                  <a:lnTo>
                    <a:pt x="0" y="345948"/>
                  </a:lnTo>
                  <a:lnTo>
                    <a:pt x="0" y="0"/>
                  </a:lnTo>
                  <a:close/>
                </a:path>
              </a:pathLst>
            </a:custGeom>
            <a:blipFill rotWithShape="1">
              <a:blip r:embed="rId64">
                <a:alphaModFix/>
              </a:blip>
              <a:stretch>
                <a:fillRect b="-29"/>
              </a:stretch>
            </a:blipFill>
            <a:ln>
              <a:noFill/>
            </a:ln>
          </p:spPr>
        </p:sp>
        <p:sp>
          <p:nvSpPr>
            <p:cNvPr id="722" name="Google Shape;722;p8"/>
            <p:cNvSpPr/>
            <p:nvPr/>
          </p:nvSpPr>
          <p:spPr>
            <a:xfrm>
              <a:off x="3562501" y="2441160"/>
              <a:ext cx="686689" cy="297942"/>
            </a:xfrm>
            <a:custGeom>
              <a:avLst/>
              <a:gdLst/>
              <a:ahLst/>
              <a:cxnLst/>
              <a:rect l="l" t="t" r="r" b="b"/>
              <a:pathLst>
                <a:path w="686689" h="297942" extrusionOk="0">
                  <a:moveTo>
                    <a:pt x="0" y="0"/>
                  </a:moveTo>
                  <a:lnTo>
                    <a:pt x="686689" y="0"/>
                  </a:lnTo>
                  <a:lnTo>
                    <a:pt x="686689" y="297942"/>
                  </a:lnTo>
                  <a:lnTo>
                    <a:pt x="0" y="297942"/>
                  </a:lnTo>
                  <a:lnTo>
                    <a:pt x="0" y="0"/>
                  </a:lnTo>
                  <a:close/>
                </a:path>
              </a:pathLst>
            </a:custGeom>
            <a:blipFill rotWithShape="1">
              <a:blip r:embed="rId65">
                <a:alphaModFix/>
              </a:blip>
              <a:stretch>
                <a:fillRect t="-145931" b="7"/>
              </a:stretch>
            </a:blipFill>
            <a:ln>
              <a:noFill/>
            </a:ln>
          </p:spPr>
        </p:sp>
        <p:sp>
          <p:nvSpPr>
            <p:cNvPr id="723" name="Google Shape;723;p8"/>
            <p:cNvSpPr/>
            <p:nvPr/>
          </p:nvSpPr>
          <p:spPr>
            <a:xfrm>
              <a:off x="2067277" y="1853472"/>
              <a:ext cx="955802" cy="308991"/>
            </a:xfrm>
            <a:custGeom>
              <a:avLst/>
              <a:gdLst/>
              <a:ahLst/>
              <a:cxnLst/>
              <a:rect l="l" t="t" r="r" b="b"/>
              <a:pathLst>
                <a:path w="955802" h="308991" extrusionOk="0">
                  <a:moveTo>
                    <a:pt x="0" y="0"/>
                  </a:moveTo>
                  <a:lnTo>
                    <a:pt x="955802" y="0"/>
                  </a:lnTo>
                  <a:lnTo>
                    <a:pt x="955802" y="308991"/>
                  </a:lnTo>
                  <a:lnTo>
                    <a:pt x="0" y="308991"/>
                  </a:lnTo>
                  <a:lnTo>
                    <a:pt x="0" y="0"/>
                  </a:lnTo>
                  <a:close/>
                </a:path>
              </a:pathLst>
            </a:custGeom>
            <a:blipFill rotWithShape="1">
              <a:blip r:embed="rId66">
                <a:alphaModFix/>
              </a:blip>
              <a:stretch>
                <a:fillRect r="-4"/>
              </a:stretch>
            </a:blipFill>
            <a:ln>
              <a:noFill/>
            </a:ln>
          </p:spPr>
        </p:sp>
        <p:sp>
          <p:nvSpPr>
            <p:cNvPr id="724" name="Google Shape;724;p8"/>
            <p:cNvSpPr/>
            <p:nvPr/>
          </p:nvSpPr>
          <p:spPr>
            <a:xfrm>
              <a:off x="1275664" y="1100653"/>
              <a:ext cx="1078357" cy="452755"/>
            </a:xfrm>
            <a:custGeom>
              <a:avLst/>
              <a:gdLst/>
              <a:ahLst/>
              <a:cxnLst/>
              <a:rect l="l" t="t" r="r" b="b"/>
              <a:pathLst>
                <a:path w="1078357" h="452755" extrusionOk="0">
                  <a:moveTo>
                    <a:pt x="0" y="0"/>
                  </a:moveTo>
                  <a:lnTo>
                    <a:pt x="1078357" y="0"/>
                  </a:lnTo>
                  <a:lnTo>
                    <a:pt x="1078357" y="452755"/>
                  </a:lnTo>
                  <a:lnTo>
                    <a:pt x="0" y="452755"/>
                  </a:lnTo>
                  <a:lnTo>
                    <a:pt x="0" y="0"/>
                  </a:lnTo>
                  <a:close/>
                </a:path>
              </a:pathLst>
            </a:custGeom>
            <a:blipFill rotWithShape="1">
              <a:blip r:embed="rId67">
                <a:alphaModFix/>
              </a:blip>
              <a:stretch>
                <a:fillRect t="-110195" b="-27956"/>
              </a:stretch>
            </a:blipFill>
            <a:ln>
              <a:noFill/>
            </a:ln>
          </p:spPr>
        </p:sp>
        <p:sp>
          <p:nvSpPr>
            <p:cNvPr id="725" name="Google Shape;725;p8"/>
            <p:cNvSpPr/>
            <p:nvPr/>
          </p:nvSpPr>
          <p:spPr>
            <a:xfrm>
              <a:off x="506077" y="1813616"/>
              <a:ext cx="1028827" cy="312547"/>
            </a:xfrm>
            <a:custGeom>
              <a:avLst/>
              <a:gdLst/>
              <a:ahLst/>
              <a:cxnLst/>
              <a:rect l="l" t="t" r="r" b="b"/>
              <a:pathLst>
                <a:path w="1028827" h="312547" extrusionOk="0">
                  <a:moveTo>
                    <a:pt x="0" y="0"/>
                  </a:moveTo>
                  <a:lnTo>
                    <a:pt x="1028827" y="0"/>
                  </a:lnTo>
                  <a:lnTo>
                    <a:pt x="1028827" y="312547"/>
                  </a:lnTo>
                  <a:lnTo>
                    <a:pt x="0" y="312547"/>
                  </a:lnTo>
                  <a:lnTo>
                    <a:pt x="0" y="0"/>
                  </a:lnTo>
                  <a:close/>
                </a:path>
              </a:pathLst>
            </a:custGeom>
            <a:blipFill rotWithShape="1">
              <a:blip r:embed="rId68">
                <a:alphaModFix/>
              </a:blip>
              <a:stretch>
                <a:fillRect r="-4" b="13"/>
              </a:stretch>
            </a:blipFill>
            <a:ln>
              <a:noFill/>
            </a:ln>
          </p:spPr>
        </p:sp>
        <p:sp>
          <p:nvSpPr>
            <p:cNvPr id="726" name="Google Shape;726;p8"/>
            <p:cNvSpPr/>
            <p:nvPr/>
          </p:nvSpPr>
          <p:spPr>
            <a:xfrm>
              <a:off x="336189" y="2386264"/>
              <a:ext cx="1840357" cy="492252"/>
            </a:xfrm>
            <a:custGeom>
              <a:avLst/>
              <a:gdLst/>
              <a:ahLst/>
              <a:cxnLst/>
              <a:rect l="l" t="t" r="r" b="b"/>
              <a:pathLst>
                <a:path w="1840357" h="492252" extrusionOk="0">
                  <a:moveTo>
                    <a:pt x="0" y="0"/>
                  </a:moveTo>
                  <a:lnTo>
                    <a:pt x="1840357" y="0"/>
                  </a:lnTo>
                  <a:lnTo>
                    <a:pt x="1840357" y="492252"/>
                  </a:lnTo>
                  <a:lnTo>
                    <a:pt x="0" y="492252"/>
                  </a:lnTo>
                  <a:lnTo>
                    <a:pt x="0" y="0"/>
                  </a:lnTo>
                  <a:close/>
                </a:path>
              </a:pathLst>
            </a:custGeom>
            <a:blipFill rotWithShape="1">
              <a:blip r:embed="rId69">
                <a:alphaModFix/>
              </a:blip>
              <a:stretch>
                <a:fillRect b="-3"/>
              </a:stretch>
            </a:blipFill>
            <a:ln>
              <a:noFill/>
            </a:ln>
          </p:spPr>
        </p:sp>
        <p:sp>
          <p:nvSpPr>
            <p:cNvPr id="727" name="Google Shape;727;p8"/>
            <p:cNvSpPr/>
            <p:nvPr/>
          </p:nvSpPr>
          <p:spPr>
            <a:xfrm>
              <a:off x="3651248" y="1100685"/>
              <a:ext cx="686689" cy="422910"/>
            </a:xfrm>
            <a:custGeom>
              <a:avLst/>
              <a:gdLst/>
              <a:ahLst/>
              <a:cxnLst/>
              <a:rect l="l" t="t" r="r" b="b"/>
              <a:pathLst>
                <a:path w="686689" h="422910" extrusionOk="0">
                  <a:moveTo>
                    <a:pt x="0" y="0"/>
                  </a:moveTo>
                  <a:lnTo>
                    <a:pt x="686689" y="0"/>
                  </a:lnTo>
                  <a:lnTo>
                    <a:pt x="686689" y="422910"/>
                  </a:lnTo>
                  <a:lnTo>
                    <a:pt x="0" y="422910"/>
                  </a:lnTo>
                  <a:lnTo>
                    <a:pt x="0" y="0"/>
                  </a:lnTo>
                  <a:close/>
                </a:path>
              </a:pathLst>
            </a:custGeom>
            <a:blipFill rotWithShape="1">
              <a:blip r:embed="rId70">
                <a:alphaModFix/>
              </a:blip>
              <a:stretch>
                <a:fillRect l="-23033" t="-29061" r="-23036" b="-29053"/>
              </a:stretch>
            </a:blipFill>
            <a:ln>
              <a:noFill/>
            </a:ln>
          </p:spPr>
        </p:sp>
        <p:sp>
          <p:nvSpPr>
            <p:cNvPr id="728" name="Google Shape;728;p8"/>
            <p:cNvSpPr/>
            <p:nvPr/>
          </p:nvSpPr>
          <p:spPr>
            <a:xfrm>
              <a:off x="3717901" y="1690152"/>
              <a:ext cx="553339" cy="497713"/>
            </a:xfrm>
            <a:custGeom>
              <a:avLst/>
              <a:gdLst/>
              <a:ahLst/>
              <a:cxnLst/>
              <a:rect l="l" t="t" r="r" b="b"/>
              <a:pathLst>
                <a:path w="553339" h="497713" extrusionOk="0">
                  <a:moveTo>
                    <a:pt x="0" y="0"/>
                  </a:moveTo>
                  <a:lnTo>
                    <a:pt x="553339" y="0"/>
                  </a:lnTo>
                  <a:lnTo>
                    <a:pt x="553339" y="497713"/>
                  </a:lnTo>
                  <a:lnTo>
                    <a:pt x="0" y="497713"/>
                  </a:lnTo>
                  <a:lnTo>
                    <a:pt x="0" y="0"/>
                  </a:lnTo>
                  <a:close/>
                </a:path>
              </a:pathLst>
            </a:custGeom>
            <a:blipFill rotWithShape="1">
              <a:blip r:embed="rId71">
                <a:alphaModFix/>
              </a:blip>
              <a:stretch>
                <a:fillRect r="-22" b="-1"/>
              </a:stretch>
            </a:blipFill>
            <a:ln>
              <a:noFill/>
            </a:ln>
          </p:spPr>
        </p:sp>
        <p:sp>
          <p:nvSpPr>
            <p:cNvPr id="729" name="Google Shape;729;p8"/>
            <p:cNvSpPr/>
            <p:nvPr/>
          </p:nvSpPr>
          <p:spPr>
            <a:xfrm>
              <a:off x="2429381" y="2183413"/>
              <a:ext cx="815213" cy="815213"/>
            </a:xfrm>
            <a:custGeom>
              <a:avLst/>
              <a:gdLst/>
              <a:ahLst/>
              <a:cxnLst/>
              <a:rect l="l" t="t" r="r" b="b"/>
              <a:pathLst>
                <a:path w="815213" h="815213" extrusionOk="0">
                  <a:moveTo>
                    <a:pt x="0" y="0"/>
                  </a:moveTo>
                  <a:lnTo>
                    <a:pt x="815213" y="0"/>
                  </a:lnTo>
                  <a:lnTo>
                    <a:pt x="815213" y="815213"/>
                  </a:lnTo>
                  <a:lnTo>
                    <a:pt x="0" y="815213"/>
                  </a:lnTo>
                  <a:lnTo>
                    <a:pt x="0" y="0"/>
                  </a:lnTo>
                  <a:close/>
                </a:path>
              </a:pathLst>
            </a:custGeom>
            <a:blipFill rotWithShape="1">
              <a:blip r:embed="rId72">
                <a:alphaModFix/>
              </a:blip>
              <a:stretch>
                <a:fillRect/>
              </a:stretch>
            </a:blipFill>
            <a:ln>
              <a:noFill/>
            </a:ln>
          </p:spPr>
        </p:sp>
        <p:sp>
          <p:nvSpPr>
            <p:cNvPr id="730" name="Google Shape;730;p8"/>
            <p:cNvSpPr/>
            <p:nvPr/>
          </p:nvSpPr>
          <p:spPr>
            <a:xfrm>
              <a:off x="1959211" y="2912464"/>
              <a:ext cx="1397508" cy="792480"/>
            </a:xfrm>
            <a:custGeom>
              <a:avLst/>
              <a:gdLst/>
              <a:ahLst/>
              <a:cxnLst/>
              <a:rect l="l" t="t" r="r" b="b"/>
              <a:pathLst>
                <a:path w="1397508" h="792480" extrusionOk="0">
                  <a:moveTo>
                    <a:pt x="0" y="0"/>
                  </a:moveTo>
                  <a:lnTo>
                    <a:pt x="1397508" y="0"/>
                  </a:lnTo>
                  <a:lnTo>
                    <a:pt x="1397508" y="792480"/>
                  </a:lnTo>
                  <a:lnTo>
                    <a:pt x="0" y="792480"/>
                  </a:lnTo>
                  <a:lnTo>
                    <a:pt x="0" y="0"/>
                  </a:lnTo>
                  <a:close/>
                </a:path>
              </a:pathLst>
            </a:custGeom>
            <a:blipFill rotWithShape="1">
              <a:blip r:embed="rId73">
                <a:alphaModFix/>
              </a:blip>
              <a:stretch>
                <a:fillRect r="1" b="-1"/>
              </a:stretch>
            </a:blipFill>
            <a:ln>
              <a:noFill/>
            </a:ln>
          </p:spPr>
        </p:sp>
        <p:sp>
          <p:nvSpPr>
            <p:cNvPr id="731" name="Google Shape;731;p8"/>
            <p:cNvSpPr/>
            <p:nvPr/>
          </p:nvSpPr>
          <p:spPr>
            <a:xfrm>
              <a:off x="506064" y="3280893"/>
              <a:ext cx="1270381" cy="263271"/>
            </a:xfrm>
            <a:custGeom>
              <a:avLst/>
              <a:gdLst/>
              <a:ahLst/>
              <a:cxnLst/>
              <a:rect l="l" t="t" r="r" b="b"/>
              <a:pathLst>
                <a:path w="1270381" h="263271" extrusionOk="0">
                  <a:moveTo>
                    <a:pt x="0" y="0"/>
                  </a:moveTo>
                  <a:lnTo>
                    <a:pt x="1270381" y="0"/>
                  </a:lnTo>
                  <a:lnTo>
                    <a:pt x="1270381" y="263271"/>
                  </a:lnTo>
                  <a:lnTo>
                    <a:pt x="0" y="263271"/>
                  </a:lnTo>
                  <a:lnTo>
                    <a:pt x="0" y="0"/>
                  </a:lnTo>
                  <a:close/>
                </a:path>
              </a:pathLst>
            </a:custGeom>
            <a:blipFill rotWithShape="1">
              <a:blip r:embed="rId74">
                <a:alphaModFix/>
              </a:blip>
              <a:stretch>
                <a:fillRect b="-2"/>
              </a:stretch>
            </a:blipFill>
            <a:ln>
              <a:noFill/>
            </a:ln>
          </p:spPr>
        </p:sp>
        <p:sp>
          <p:nvSpPr>
            <p:cNvPr id="732" name="Google Shape;732;p8"/>
            <p:cNvSpPr/>
            <p:nvPr/>
          </p:nvSpPr>
          <p:spPr>
            <a:xfrm>
              <a:off x="3539461" y="3133093"/>
              <a:ext cx="1080389" cy="495681"/>
            </a:xfrm>
            <a:custGeom>
              <a:avLst/>
              <a:gdLst/>
              <a:ahLst/>
              <a:cxnLst/>
              <a:rect l="l" t="t" r="r" b="b"/>
              <a:pathLst>
                <a:path w="1080389" h="495681" extrusionOk="0">
                  <a:moveTo>
                    <a:pt x="0" y="0"/>
                  </a:moveTo>
                  <a:lnTo>
                    <a:pt x="1080389" y="0"/>
                  </a:lnTo>
                  <a:lnTo>
                    <a:pt x="1080389" y="495681"/>
                  </a:lnTo>
                  <a:lnTo>
                    <a:pt x="0" y="495681"/>
                  </a:lnTo>
                  <a:lnTo>
                    <a:pt x="0" y="0"/>
                  </a:lnTo>
                  <a:close/>
                </a:path>
              </a:pathLst>
            </a:custGeom>
            <a:blipFill rotWithShape="1">
              <a:blip r:embed="rId75">
                <a:alphaModFix/>
              </a:blip>
              <a:stretch>
                <a:fillRect l="-19090" t="-54163" r="-12108" b="-60304"/>
              </a:stretch>
            </a:blipFill>
            <a:ln>
              <a:noFill/>
            </a:ln>
          </p:spPr>
        </p:sp>
        <p:sp>
          <p:nvSpPr>
            <p:cNvPr id="733" name="Google Shape;733;p8"/>
            <p:cNvSpPr txBox="1"/>
            <p:nvPr/>
          </p:nvSpPr>
          <p:spPr>
            <a:xfrm>
              <a:off x="346764" y="118178"/>
              <a:ext cx="4145800" cy="3651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a:solidFill>
                    <a:srgbClr val="1968F0"/>
                  </a:solidFill>
                  <a:latin typeface="Maven Pro"/>
                  <a:ea typeface="Maven Pro"/>
                  <a:cs typeface="Maven Pro"/>
                  <a:sym typeface="Maven Pro"/>
                </a:rPr>
                <a:t>Financeiro</a:t>
              </a:r>
              <a:endParaRPr sz="1400" b="0" i="0" u="none" strike="noStrike" cap="none">
                <a:solidFill>
                  <a:srgbClr val="000000"/>
                </a:solidFill>
                <a:latin typeface="Arial"/>
                <a:ea typeface="Arial"/>
                <a:cs typeface="Arial"/>
                <a:sym typeface="Arial"/>
              </a:endParaRPr>
            </a:p>
          </p:txBody>
        </p:sp>
      </p:grpSp>
      <p:grpSp>
        <p:nvGrpSpPr>
          <p:cNvPr id="734" name="Google Shape;734;p8"/>
          <p:cNvGrpSpPr/>
          <p:nvPr/>
        </p:nvGrpSpPr>
        <p:grpSpPr>
          <a:xfrm>
            <a:off x="13598702" y="6526660"/>
            <a:ext cx="3674459" cy="3101435"/>
            <a:chOff x="0" y="0"/>
            <a:chExt cx="4899279" cy="4135247"/>
          </a:xfrm>
        </p:grpSpPr>
        <p:sp>
          <p:nvSpPr>
            <p:cNvPr id="735" name="Google Shape;735;p8"/>
            <p:cNvSpPr/>
            <p:nvPr/>
          </p:nvSpPr>
          <p:spPr>
            <a:xfrm>
              <a:off x="0" y="0"/>
              <a:ext cx="4899279" cy="4135247"/>
            </a:xfrm>
            <a:custGeom>
              <a:avLst/>
              <a:gdLst/>
              <a:ahLst/>
              <a:cxnLst/>
              <a:rect l="l" t="t" r="r" b="b"/>
              <a:pathLst>
                <a:path w="4899279" h="4135247" extrusionOk="0">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8"/>
            <p:cNvSpPr/>
            <p:nvPr/>
          </p:nvSpPr>
          <p:spPr>
            <a:xfrm>
              <a:off x="622624" y="2358872"/>
              <a:ext cx="751332" cy="751459"/>
            </a:xfrm>
            <a:custGeom>
              <a:avLst/>
              <a:gdLst/>
              <a:ahLst/>
              <a:cxnLst/>
              <a:rect l="l" t="t" r="r" b="b"/>
              <a:pathLst>
                <a:path w="751332" h="751459" extrusionOk="0">
                  <a:moveTo>
                    <a:pt x="0" y="0"/>
                  </a:moveTo>
                  <a:lnTo>
                    <a:pt x="751332" y="0"/>
                  </a:lnTo>
                  <a:lnTo>
                    <a:pt x="751332" y="751459"/>
                  </a:lnTo>
                  <a:lnTo>
                    <a:pt x="0" y="751459"/>
                  </a:lnTo>
                  <a:lnTo>
                    <a:pt x="0" y="0"/>
                  </a:lnTo>
                  <a:close/>
                </a:path>
              </a:pathLst>
            </a:custGeom>
            <a:blipFill rotWithShape="1">
              <a:blip r:embed="rId76">
                <a:alphaModFix/>
              </a:blip>
              <a:stretch>
                <a:fillRect r="-12"/>
              </a:stretch>
            </a:blipFill>
            <a:ln>
              <a:noFill/>
            </a:ln>
          </p:spPr>
        </p:sp>
        <p:sp>
          <p:nvSpPr>
            <p:cNvPr id="737" name="Google Shape;737;p8"/>
            <p:cNvSpPr/>
            <p:nvPr/>
          </p:nvSpPr>
          <p:spPr>
            <a:xfrm>
              <a:off x="2905499" y="1077424"/>
              <a:ext cx="955802" cy="861060"/>
            </a:xfrm>
            <a:custGeom>
              <a:avLst/>
              <a:gdLst/>
              <a:ahLst/>
              <a:cxnLst/>
              <a:rect l="l" t="t" r="r" b="b"/>
              <a:pathLst>
                <a:path w="955802" h="861060" extrusionOk="0">
                  <a:moveTo>
                    <a:pt x="0" y="0"/>
                  </a:moveTo>
                  <a:lnTo>
                    <a:pt x="955802" y="0"/>
                  </a:lnTo>
                  <a:lnTo>
                    <a:pt x="955802" y="861060"/>
                  </a:lnTo>
                  <a:lnTo>
                    <a:pt x="0" y="861060"/>
                  </a:lnTo>
                  <a:lnTo>
                    <a:pt x="0" y="0"/>
                  </a:lnTo>
                  <a:close/>
                </a:path>
              </a:pathLst>
            </a:custGeom>
            <a:blipFill rotWithShape="1">
              <a:blip r:embed="rId77">
                <a:alphaModFix/>
              </a:blip>
              <a:stretch>
                <a:fillRect l="-33590" r="-33103" b="-79610"/>
              </a:stretch>
            </a:blipFill>
            <a:ln>
              <a:noFill/>
            </a:ln>
          </p:spPr>
        </p:sp>
        <p:sp>
          <p:nvSpPr>
            <p:cNvPr id="738" name="Google Shape;738;p8"/>
            <p:cNvSpPr/>
            <p:nvPr/>
          </p:nvSpPr>
          <p:spPr>
            <a:xfrm>
              <a:off x="3358536" y="2287947"/>
              <a:ext cx="931037" cy="893318"/>
            </a:xfrm>
            <a:custGeom>
              <a:avLst/>
              <a:gdLst/>
              <a:ahLst/>
              <a:cxnLst/>
              <a:rect l="l" t="t" r="r" b="b"/>
              <a:pathLst>
                <a:path w="931037" h="893318" extrusionOk="0">
                  <a:moveTo>
                    <a:pt x="0" y="0"/>
                  </a:moveTo>
                  <a:lnTo>
                    <a:pt x="931037" y="0"/>
                  </a:lnTo>
                  <a:lnTo>
                    <a:pt x="931037" y="893318"/>
                  </a:lnTo>
                  <a:lnTo>
                    <a:pt x="0" y="893318"/>
                  </a:lnTo>
                  <a:lnTo>
                    <a:pt x="0" y="0"/>
                  </a:lnTo>
                  <a:close/>
                </a:path>
              </a:pathLst>
            </a:custGeom>
            <a:blipFill rotWithShape="1">
              <a:blip r:embed="rId78">
                <a:alphaModFix/>
              </a:blip>
              <a:stretch>
                <a:fillRect/>
              </a:stretch>
            </a:blipFill>
            <a:ln>
              <a:noFill/>
            </a:ln>
          </p:spPr>
        </p:sp>
        <p:sp>
          <p:nvSpPr>
            <p:cNvPr id="739" name="Google Shape;739;p8"/>
            <p:cNvSpPr/>
            <p:nvPr/>
          </p:nvSpPr>
          <p:spPr>
            <a:xfrm>
              <a:off x="1820325" y="2515459"/>
              <a:ext cx="1091946" cy="438277"/>
            </a:xfrm>
            <a:custGeom>
              <a:avLst/>
              <a:gdLst/>
              <a:ahLst/>
              <a:cxnLst/>
              <a:rect l="l" t="t" r="r" b="b"/>
              <a:pathLst>
                <a:path w="1091946" h="438277" extrusionOk="0">
                  <a:moveTo>
                    <a:pt x="0" y="0"/>
                  </a:moveTo>
                  <a:lnTo>
                    <a:pt x="1091946" y="0"/>
                  </a:lnTo>
                  <a:lnTo>
                    <a:pt x="1091946" y="438277"/>
                  </a:lnTo>
                  <a:lnTo>
                    <a:pt x="0" y="438277"/>
                  </a:lnTo>
                  <a:lnTo>
                    <a:pt x="0" y="0"/>
                  </a:lnTo>
                  <a:close/>
                </a:path>
              </a:pathLst>
            </a:custGeom>
            <a:blipFill rotWithShape="1">
              <a:blip r:embed="rId79">
                <a:alphaModFix/>
              </a:blip>
              <a:stretch>
                <a:fillRect/>
              </a:stretch>
            </a:blipFill>
            <a:ln>
              <a:noFill/>
            </a:ln>
          </p:spPr>
        </p:sp>
        <p:sp>
          <p:nvSpPr>
            <p:cNvPr id="740" name="Google Shape;740;p8"/>
            <p:cNvSpPr/>
            <p:nvPr/>
          </p:nvSpPr>
          <p:spPr>
            <a:xfrm>
              <a:off x="843211" y="1371501"/>
              <a:ext cx="1572768" cy="474726"/>
            </a:xfrm>
            <a:custGeom>
              <a:avLst/>
              <a:gdLst/>
              <a:ahLst/>
              <a:cxnLst/>
              <a:rect l="l" t="t" r="r" b="b"/>
              <a:pathLst>
                <a:path w="1572768" h="474726" extrusionOk="0">
                  <a:moveTo>
                    <a:pt x="0" y="0"/>
                  </a:moveTo>
                  <a:lnTo>
                    <a:pt x="1572768" y="0"/>
                  </a:lnTo>
                  <a:lnTo>
                    <a:pt x="1572768" y="474726"/>
                  </a:lnTo>
                  <a:lnTo>
                    <a:pt x="0" y="474726"/>
                  </a:lnTo>
                  <a:lnTo>
                    <a:pt x="0" y="0"/>
                  </a:lnTo>
                  <a:close/>
                </a:path>
              </a:pathLst>
            </a:custGeom>
            <a:blipFill rotWithShape="1">
              <a:blip r:embed="rId80">
                <a:alphaModFix/>
              </a:blip>
              <a:stretch>
                <a:fillRect/>
              </a:stretch>
            </a:blipFill>
            <a:ln>
              <a:noFill/>
            </a:ln>
          </p:spPr>
        </p:sp>
        <p:sp>
          <p:nvSpPr>
            <p:cNvPr id="741" name="Google Shape;741;p8"/>
            <p:cNvSpPr txBox="1"/>
            <p:nvPr/>
          </p:nvSpPr>
          <p:spPr>
            <a:xfrm>
              <a:off x="346465" y="118178"/>
              <a:ext cx="4145800" cy="3651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a:solidFill>
                    <a:srgbClr val="1968F0"/>
                  </a:solidFill>
                  <a:latin typeface="Maven Pro"/>
                  <a:ea typeface="Maven Pro"/>
                  <a:cs typeface="Maven Pro"/>
                  <a:sym typeface="Maven Pro"/>
                </a:rPr>
                <a:t>Telecom</a:t>
              </a:r>
              <a:endParaRPr sz="1400" b="0" i="0" u="none" strike="noStrike" cap="none">
                <a:solidFill>
                  <a:srgbClr val="000000"/>
                </a:solidFill>
                <a:latin typeface="Arial"/>
                <a:ea typeface="Arial"/>
                <a:cs typeface="Arial"/>
                <a:sym typeface="Arial"/>
              </a:endParaRPr>
            </a:p>
          </p:txBody>
        </p:sp>
      </p:grpSp>
      <p:sp>
        <p:nvSpPr>
          <p:cNvPr id="742" name="Google Shape;742;p8"/>
          <p:cNvSpPr txBox="1"/>
          <p:nvPr/>
        </p:nvSpPr>
        <p:spPr>
          <a:xfrm>
            <a:off x="1072504" y="983859"/>
            <a:ext cx="8113200" cy="1354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4000"/>
              <a:buFont typeface="Arial"/>
              <a:buNone/>
            </a:pPr>
            <a:r>
              <a:rPr lang="en-US" sz="4000" b="1" i="0" u="none" strike="noStrike" cap="none">
                <a:solidFill>
                  <a:schemeClr val="dk1"/>
                </a:solidFill>
                <a:latin typeface="Maven Pro"/>
                <a:ea typeface="Maven Pro"/>
                <a:cs typeface="Maven Pro"/>
                <a:sym typeface="Maven Pro"/>
              </a:rPr>
              <a:t>As maiores e melhores empresas globais confiam nas soluções </a:t>
            </a:r>
            <a:endParaRPr sz="1400" b="0" i="0" u="none" strike="noStrike" cap="none">
              <a:solidFill>
                <a:schemeClr val="dk1"/>
              </a:solidFill>
              <a:latin typeface="Arial"/>
              <a:ea typeface="Arial"/>
              <a:cs typeface="Arial"/>
              <a:sym typeface="Arial"/>
            </a:endParaRPr>
          </a:p>
        </p:txBody>
      </p:sp>
      <p:sp>
        <p:nvSpPr>
          <p:cNvPr id="744" name="Google Shape;744;p8"/>
          <p:cNvSpPr/>
          <p:nvPr/>
        </p:nvSpPr>
        <p:spPr>
          <a:xfrm>
            <a:off x="9390400" y="1242100"/>
            <a:ext cx="2151873" cy="838000"/>
          </a:xfrm>
          <a:custGeom>
            <a:avLst/>
            <a:gdLst/>
            <a:ahLst/>
            <a:cxnLst/>
            <a:rect l="l" t="t" r="r" b="b"/>
            <a:pathLst>
              <a:path w="1900109" h="711677" extrusionOk="0">
                <a:moveTo>
                  <a:pt x="0" y="0"/>
                </a:moveTo>
                <a:lnTo>
                  <a:pt x="1900109" y="0"/>
                </a:lnTo>
                <a:lnTo>
                  <a:pt x="1900109" y="711677"/>
                </a:lnTo>
                <a:lnTo>
                  <a:pt x="0" y="711677"/>
                </a:lnTo>
                <a:lnTo>
                  <a:pt x="0" y="0"/>
                </a:lnTo>
                <a:close/>
              </a:path>
            </a:pathLst>
          </a:custGeom>
          <a:blipFill rotWithShape="1">
            <a:blip r:embed="rId81">
              <a:alphaModFix/>
            </a:blip>
            <a:stretch>
              <a:fillRect/>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1747"/>
        </a:solidFill>
        <a:effectLst/>
      </p:bgPr>
    </p:bg>
    <p:spTree>
      <p:nvGrpSpPr>
        <p:cNvPr id="1" name="Shape 752"/>
        <p:cNvGrpSpPr/>
        <p:nvPr/>
      </p:nvGrpSpPr>
      <p:grpSpPr>
        <a:xfrm>
          <a:off x="0" y="0"/>
          <a:ext cx="0" cy="0"/>
          <a:chOff x="0" y="0"/>
          <a:chExt cx="0" cy="0"/>
        </a:xfrm>
      </p:grpSpPr>
      <p:sp>
        <p:nvSpPr>
          <p:cNvPr id="753" name="Google Shape;753;p24"/>
          <p:cNvSpPr txBox="1"/>
          <p:nvPr/>
        </p:nvSpPr>
        <p:spPr>
          <a:xfrm>
            <a:off x="1824375" y="3791400"/>
            <a:ext cx="13767000" cy="1323600"/>
          </a:xfrm>
          <a:prstGeom prst="rect">
            <a:avLst/>
          </a:prstGeom>
          <a:noFill/>
          <a:ln>
            <a:noFill/>
          </a:ln>
        </p:spPr>
        <p:txBody>
          <a:bodyPr spcFirstLastPara="1" wrap="square" lIns="0" tIns="0" rIns="0" bIns="0" anchor="t" anchorCtr="0">
            <a:spAutoFit/>
          </a:bodyPr>
          <a:lstStyle/>
          <a:p>
            <a:pPr marL="0" marR="0" lvl="0" indent="0" algn="l" rtl="0">
              <a:lnSpc>
                <a:spcPct val="104383"/>
              </a:lnSpc>
              <a:spcBef>
                <a:spcPts val="0"/>
              </a:spcBef>
              <a:spcAft>
                <a:spcPts val="0"/>
              </a:spcAft>
              <a:buClr>
                <a:srgbClr val="000000"/>
              </a:buClr>
              <a:buSzPts val="8600"/>
              <a:buFont typeface="Arial"/>
              <a:buNone/>
            </a:pPr>
            <a:r>
              <a:rPr lang="en-US" sz="8600" b="1" i="0" u="none" strike="noStrike" cap="none">
                <a:solidFill>
                  <a:srgbClr val="FFFFFF"/>
                </a:solidFill>
                <a:latin typeface="Maven Pro"/>
                <a:ea typeface="Maven Pro"/>
                <a:cs typeface="Maven Pro"/>
                <a:sym typeface="Maven Pro"/>
              </a:rPr>
              <a:t>Evolução e Sustentação</a:t>
            </a:r>
            <a:endParaRPr sz="1400" b="0" i="0" u="none" strike="noStrike" cap="none">
              <a:solidFill>
                <a:srgbClr val="000000"/>
              </a:solidFill>
              <a:latin typeface="Arial"/>
              <a:ea typeface="Arial"/>
              <a:cs typeface="Arial"/>
              <a:sym typeface="Arial"/>
            </a:endParaRPr>
          </a:p>
        </p:txBody>
      </p:sp>
      <p:grpSp>
        <p:nvGrpSpPr>
          <p:cNvPr id="755" name="Google Shape;755;p24"/>
          <p:cNvGrpSpPr/>
          <p:nvPr/>
        </p:nvGrpSpPr>
        <p:grpSpPr>
          <a:xfrm>
            <a:off x="4934020" y="5263025"/>
            <a:ext cx="4017454" cy="1204450"/>
            <a:chOff x="3508270" y="5538975"/>
            <a:chExt cx="4017454" cy="1204450"/>
          </a:xfrm>
        </p:grpSpPr>
        <p:pic>
          <p:nvPicPr>
            <p:cNvPr id="756" name="Google Shape;756;p24" title="DigitalBot_integral_horizontal_rgb.png"/>
            <p:cNvPicPr preferRelativeResize="0"/>
            <p:nvPr/>
          </p:nvPicPr>
          <p:blipFill>
            <a:blip r:embed="rId3">
              <a:alphaModFix/>
            </a:blip>
            <a:stretch>
              <a:fillRect/>
            </a:stretch>
          </p:blipFill>
          <p:spPr>
            <a:xfrm>
              <a:off x="3508270" y="5538975"/>
              <a:ext cx="4017449" cy="1204450"/>
            </a:xfrm>
            <a:prstGeom prst="rect">
              <a:avLst/>
            </a:prstGeom>
            <a:noFill/>
            <a:ln>
              <a:noFill/>
            </a:ln>
          </p:spPr>
        </p:pic>
        <p:pic>
          <p:nvPicPr>
            <p:cNvPr id="757" name="Google Shape;757;p24" title="DigitalBot_negativo_horizontal_rgb.png"/>
            <p:cNvPicPr preferRelativeResize="0"/>
            <p:nvPr/>
          </p:nvPicPr>
          <p:blipFill rotWithShape="1">
            <a:blip r:embed="rId4">
              <a:alphaModFix/>
            </a:blip>
            <a:srcRect l="23065" t="13778"/>
            <a:stretch/>
          </p:blipFill>
          <p:spPr>
            <a:xfrm>
              <a:off x="4418350" y="5699275"/>
              <a:ext cx="3107374" cy="1044150"/>
            </a:xfrm>
            <a:prstGeom prst="rect">
              <a:avLst/>
            </a:prstGeom>
            <a:noFill/>
            <a:ln>
              <a:noFill/>
            </a:ln>
          </p:spPr>
        </p:pic>
      </p:grpSp>
      <p:pic>
        <p:nvPicPr>
          <p:cNvPr id="758" name="Google Shape;758;p24"/>
          <p:cNvPicPr preferRelativeResize="0"/>
          <p:nvPr/>
        </p:nvPicPr>
        <p:blipFill>
          <a:blip r:embed="rId5">
            <a:alphaModFix/>
          </a:blip>
          <a:stretch>
            <a:fillRect/>
          </a:stretch>
        </p:blipFill>
        <p:spPr>
          <a:xfrm>
            <a:off x="6835570" y="5500288"/>
            <a:ext cx="11452422" cy="3827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g364788aead0_0_10"/>
          <p:cNvSpPr txBox="1"/>
          <p:nvPr/>
        </p:nvSpPr>
        <p:spPr>
          <a:xfrm>
            <a:off x="8828120" y="907418"/>
            <a:ext cx="2764200" cy="831300"/>
          </a:xfrm>
          <a:prstGeom prst="rect">
            <a:avLst/>
          </a:prstGeom>
          <a:noFill/>
          <a:ln>
            <a:noFill/>
          </a:ln>
        </p:spPr>
        <p:txBody>
          <a:bodyPr spcFirstLastPara="1" wrap="square" lIns="0" tIns="0" rIns="0" bIns="0" anchor="t" anchorCtr="0">
            <a:spAutoFit/>
          </a:bodyPr>
          <a:lstStyle/>
          <a:p>
            <a:pPr marL="0" marR="0" lvl="0" indent="0" algn="ctr" rtl="0">
              <a:lnSpc>
                <a:spcPct val="168018"/>
              </a:lnSpc>
              <a:spcBef>
                <a:spcPts val="0"/>
              </a:spcBef>
              <a:spcAft>
                <a:spcPts val="0"/>
              </a:spcAft>
              <a:buClr>
                <a:srgbClr val="000000"/>
              </a:buClr>
              <a:buSzPts val="5400"/>
              <a:buFont typeface="Arial"/>
              <a:buNone/>
            </a:pPr>
            <a:r>
              <a:rPr lang="en-US" sz="5400" b="1" i="0" u="none" strike="noStrike" cap="none">
                <a:solidFill>
                  <a:srgbClr val="FFFFFF"/>
                </a:solidFill>
                <a:latin typeface="Maven Pro"/>
                <a:ea typeface="Maven Pro"/>
                <a:cs typeface="Maven Pro"/>
                <a:sym typeface="Maven Pro"/>
              </a:rPr>
              <a:t>ESCOPO</a:t>
            </a:r>
            <a:endParaRPr sz="1400" b="0" i="0" u="none" strike="noStrike" cap="none">
              <a:solidFill>
                <a:srgbClr val="000000"/>
              </a:solidFill>
              <a:latin typeface="Arial"/>
              <a:ea typeface="Arial"/>
              <a:cs typeface="Arial"/>
              <a:sym typeface="Arial"/>
            </a:endParaRPr>
          </a:p>
        </p:txBody>
      </p:sp>
      <p:sp>
        <p:nvSpPr>
          <p:cNvPr id="768" name="Google Shape;768;g364788aead0_0_10"/>
          <p:cNvSpPr txBox="1"/>
          <p:nvPr/>
        </p:nvSpPr>
        <p:spPr>
          <a:xfrm>
            <a:off x="2987863" y="540425"/>
            <a:ext cx="7093500" cy="831300"/>
          </a:xfrm>
          <a:prstGeom prst="rect">
            <a:avLst/>
          </a:prstGeom>
          <a:noFill/>
          <a:ln>
            <a:noFill/>
          </a:ln>
        </p:spPr>
        <p:txBody>
          <a:bodyPr spcFirstLastPara="1" wrap="square" lIns="0" tIns="0" rIns="0" bIns="0" anchor="t" anchorCtr="0">
            <a:spAutoFit/>
          </a:bodyPr>
          <a:lstStyle/>
          <a:p>
            <a:pPr marL="0" marR="0" lvl="0" indent="0" algn="ctr" rtl="0">
              <a:lnSpc>
                <a:spcPct val="168018"/>
              </a:lnSpc>
              <a:spcBef>
                <a:spcPts val="0"/>
              </a:spcBef>
              <a:spcAft>
                <a:spcPts val="0"/>
              </a:spcAft>
              <a:buClr>
                <a:srgbClr val="000000"/>
              </a:buClr>
              <a:buSzPts val="5400"/>
              <a:buFont typeface="Arial"/>
              <a:buNone/>
            </a:pPr>
            <a:r>
              <a:rPr lang="en-US" sz="5400" b="1" i="0" u="none" strike="noStrike" cap="none">
                <a:solidFill>
                  <a:schemeClr val="dk1"/>
                </a:solidFill>
                <a:latin typeface="Lexend Deca"/>
                <a:ea typeface="Lexend Deca"/>
                <a:cs typeface="Lexend Deca"/>
                <a:sym typeface="Lexend Deca"/>
              </a:rPr>
              <a:t>Modelo de Atuação</a:t>
            </a:r>
            <a:endParaRPr sz="1400" b="1" i="0" u="none" strike="noStrike" cap="none">
              <a:solidFill>
                <a:schemeClr val="dk1"/>
              </a:solidFill>
              <a:latin typeface="Arial"/>
              <a:ea typeface="Arial"/>
              <a:cs typeface="Arial"/>
              <a:sym typeface="Arial"/>
            </a:endParaRPr>
          </a:p>
        </p:txBody>
      </p:sp>
      <p:sp>
        <p:nvSpPr>
          <p:cNvPr id="769" name="Google Shape;769;g364788aead0_0_10"/>
          <p:cNvSpPr txBox="1"/>
          <p:nvPr/>
        </p:nvSpPr>
        <p:spPr>
          <a:xfrm>
            <a:off x="2397600" y="2460275"/>
            <a:ext cx="13492800" cy="6033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en-US" sz="2400" b="1" i="0" u="none" strike="noStrike" cap="none">
                <a:solidFill>
                  <a:srgbClr val="212121"/>
                </a:solidFill>
                <a:latin typeface="Lexend"/>
                <a:ea typeface="Lexend"/>
                <a:cs typeface="Lexend"/>
                <a:sym typeface="Lexend"/>
              </a:rPr>
              <a:t>Como funciona o modelo de sustentação e evolução</a:t>
            </a: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300"/>
              <a:buFont typeface="Arial"/>
              <a:buNone/>
            </a:pPr>
            <a:r>
              <a:rPr lang="en-US" sz="2300" b="0" i="0" u="none" strike="noStrike" cap="none">
                <a:solidFill>
                  <a:srgbClr val="212121"/>
                </a:solidFill>
                <a:latin typeface="Lexend Light"/>
                <a:ea typeface="Lexend Light"/>
                <a:cs typeface="Lexend Light"/>
                <a:sym typeface="Lexend Light"/>
              </a:rPr>
              <a:t/>
            </a:r>
            <a:br>
              <a:rPr lang="en-US" sz="2300" b="0" i="0" u="none" strike="noStrike" cap="none">
                <a:solidFill>
                  <a:srgbClr val="212121"/>
                </a:solidFill>
                <a:latin typeface="Lexend Light"/>
                <a:ea typeface="Lexend Light"/>
                <a:cs typeface="Lexend Light"/>
                <a:sym typeface="Lexend Light"/>
              </a:rPr>
            </a:br>
            <a:r>
              <a:rPr lang="en-US" sz="2100" b="0" i="0" u="none" strike="noStrike" cap="none">
                <a:solidFill>
                  <a:srgbClr val="212121"/>
                </a:solidFill>
                <a:latin typeface="Lexend"/>
                <a:ea typeface="Lexend"/>
                <a:cs typeface="Lexend"/>
                <a:sym typeface="Lexend"/>
              </a:rPr>
              <a:t>Com foco em atendimento contínuo, melhoria constante e uso estratégico da plataforma BLIP, nossa proposta contempla:</a:t>
            </a:r>
            <a:endParaRPr sz="21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chemeClr val="dk1"/>
              </a:buClr>
              <a:buSzPts val="2100"/>
              <a:buFont typeface="Arial"/>
              <a:buNone/>
            </a:pPr>
            <a:r>
              <a:rPr lang="en-US" sz="2100" b="0" i="0" u="none" strike="noStrike" cap="none">
                <a:solidFill>
                  <a:srgbClr val="212121"/>
                </a:solidFill>
                <a:latin typeface="Lexend"/>
                <a:ea typeface="Lexend"/>
                <a:cs typeface="Lexend"/>
                <a:sym typeface="Lexend"/>
              </a:rPr>
              <a:t/>
            </a:r>
            <a:br>
              <a:rPr lang="en-US" sz="2100" b="0" i="0" u="none" strike="noStrike" cap="none">
                <a:solidFill>
                  <a:srgbClr val="212121"/>
                </a:solidFill>
                <a:latin typeface="Lexend"/>
                <a:ea typeface="Lexend"/>
                <a:cs typeface="Lexend"/>
                <a:sym typeface="Lexend"/>
              </a:rPr>
            </a:br>
            <a:r>
              <a:rPr lang="en-US" sz="2100" b="0" i="0" u="none" strike="noStrike" cap="none">
                <a:solidFill>
                  <a:srgbClr val="212121"/>
                </a:solidFill>
                <a:latin typeface="Lexend"/>
                <a:ea typeface="Lexend"/>
                <a:cs typeface="Lexend"/>
                <a:sym typeface="Lexend"/>
              </a:rPr>
              <a:t>• Sustentações e evoluções do chatbot já existente na plataforma, com implementação de melhorias nos fluxos e orientação contínua para o uso das melhores práticas.</a:t>
            </a:r>
            <a:br>
              <a:rPr lang="en-US" sz="2100" b="0" i="0" u="none" strike="noStrike" cap="none">
                <a:solidFill>
                  <a:srgbClr val="212121"/>
                </a:solidFill>
                <a:latin typeface="Lexend"/>
                <a:ea typeface="Lexend"/>
                <a:cs typeface="Lexend"/>
                <a:sym typeface="Lexend"/>
              </a:rPr>
            </a:br>
            <a:endParaRPr sz="2100" b="0" i="0" u="none" strike="noStrike" cap="none">
              <a:solidFill>
                <a:srgbClr val="212121"/>
              </a:solidFill>
              <a:latin typeface="Lexend"/>
              <a:ea typeface="Lexend"/>
              <a:cs typeface="Lexend"/>
              <a:sym typeface="Lexend"/>
            </a:endParaRPr>
          </a:p>
          <a:p>
            <a:pPr marL="0" marR="0" lvl="0" indent="0" algn="l" rtl="0">
              <a:lnSpc>
                <a:spcPct val="100000"/>
              </a:lnSpc>
              <a:spcBef>
                <a:spcPts val="0"/>
              </a:spcBef>
              <a:spcAft>
                <a:spcPts val="0"/>
              </a:spcAft>
              <a:buClr>
                <a:schemeClr val="dk1"/>
              </a:buClr>
              <a:buSzPts val="2100"/>
              <a:buFont typeface="Arial"/>
              <a:buNone/>
            </a:pPr>
            <a:r>
              <a:rPr lang="en-US" sz="2100" b="0" i="0" u="none" strike="noStrike" cap="none">
                <a:solidFill>
                  <a:srgbClr val="212121"/>
                </a:solidFill>
                <a:latin typeface="Lexend"/>
                <a:ea typeface="Lexend"/>
                <a:cs typeface="Lexend"/>
                <a:sym typeface="Lexend"/>
              </a:rPr>
              <a:t>• Canal dedicado via plataforma ITOC para abertura e acompanhamento dos chamados de forma organizada e com SLA definido.</a:t>
            </a:r>
            <a:endParaRPr sz="21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chemeClr val="dk1"/>
              </a:buClr>
              <a:buSzPts val="2100"/>
              <a:buFont typeface="Arial"/>
              <a:buNone/>
            </a:pPr>
            <a:r>
              <a:rPr lang="en-US" sz="2100" b="0" i="0" u="none" strike="noStrike" cap="none">
                <a:solidFill>
                  <a:srgbClr val="212121"/>
                </a:solidFill>
                <a:latin typeface="Lexend"/>
                <a:ea typeface="Lexend"/>
                <a:cs typeface="Lexend"/>
                <a:sym typeface="Lexend"/>
              </a:rPr>
              <a:t/>
            </a:r>
            <a:br>
              <a:rPr lang="en-US" sz="2100" b="0" i="0" u="none" strike="noStrike" cap="none">
                <a:solidFill>
                  <a:srgbClr val="212121"/>
                </a:solidFill>
                <a:latin typeface="Lexend"/>
                <a:ea typeface="Lexend"/>
                <a:cs typeface="Lexend"/>
                <a:sym typeface="Lexend"/>
              </a:rPr>
            </a:br>
            <a:r>
              <a:rPr lang="en-US" sz="2100" b="0" i="0" u="none" strike="noStrike" cap="none">
                <a:solidFill>
                  <a:srgbClr val="212121"/>
                </a:solidFill>
                <a:latin typeface="Lexend"/>
                <a:ea typeface="Lexend"/>
                <a:cs typeface="Lexend"/>
                <a:sym typeface="Lexend"/>
              </a:rPr>
              <a:t>• Flexibilidade no uso das horas contratadas:</a:t>
            </a:r>
            <a:br>
              <a:rPr lang="en-US" sz="2100" b="0" i="0" u="none" strike="noStrike" cap="none">
                <a:solidFill>
                  <a:srgbClr val="212121"/>
                </a:solidFill>
                <a:latin typeface="Lexend"/>
                <a:ea typeface="Lexend"/>
                <a:cs typeface="Lexend"/>
                <a:sym typeface="Lexend"/>
              </a:rPr>
            </a:br>
            <a:r>
              <a:rPr lang="en-US" sz="2100" b="0" i="0" u="none" strike="noStrike" cap="none">
                <a:solidFill>
                  <a:srgbClr val="212121"/>
                </a:solidFill>
                <a:latin typeface="Lexend"/>
                <a:ea typeface="Lexend"/>
                <a:cs typeface="Lexend"/>
                <a:sym typeface="Lexend"/>
              </a:rPr>
              <a:t>Caso não sejam utilizadas em consultoria e suporte, as horas poderão ser alocadas para o desenho de novas jornadas digitais, ampliando a atuação do seu bot.</a:t>
            </a:r>
            <a:endParaRPr sz="2100" b="0" i="0" u="none" strike="noStrike" cap="none">
              <a:solidFill>
                <a:schemeClr val="dk1"/>
              </a:solidFill>
              <a:latin typeface="Lexend"/>
              <a:ea typeface="Lexend"/>
              <a:cs typeface="Lexend"/>
              <a:sym typeface="Lexend"/>
            </a:endParaRPr>
          </a:p>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
            </a:r>
            <a:br>
              <a:rPr lang="en-US" sz="2200" b="0" i="0" u="none" strike="noStrike" cap="none">
                <a:solidFill>
                  <a:schemeClr val="dk1"/>
                </a:solidFill>
                <a:latin typeface="Arial"/>
                <a:ea typeface="Arial"/>
                <a:cs typeface="Arial"/>
                <a:sym typeface="Arial"/>
              </a:rPr>
            </a:br>
            <a:endParaRPr sz="3300" b="1" i="0" u="none" strike="noStrike" cap="none">
              <a:solidFill>
                <a:srgbClr val="212121"/>
              </a:solidFill>
              <a:latin typeface="Lexend Light"/>
              <a:ea typeface="Lexend Light"/>
              <a:cs typeface="Lexend Light"/>
              <a:sym typeface="Lexend Light"/>
            </a:endParaRPr>
          </a:p>
          <a:p>
            <a:pPr marL="897888" marR="0" lvl="1" indent="-448943" algn="l" rtl="0">
              <a:lnSpc>
                <a:spcPct val="314937"/>
              </a:lnSpc>
              <a:spcBef>
                <a:spcPts val="0"/>
              </a:spcBef>
              <a:spcAft>
                <a:spcPts val="0"/>
              </a:spcAft>
              <a:buClr>
                <a:srgbClr val="000000"/>
              </a:buClr>
              <a:buSzPts val="1800"/>
              <a:buFont typeface="Arial"/>
              <a:buNone/>
            </a:pPr>
            <a:endParaRPr sz="3800" b="0" i="0" u="none" strike="noStrike" cap="none">
              <a:solidFill>
                <a:srgbClr val="000000"/>
              </a:solidFill>
              <a:latin typeface="Lexend Deca"/>
              <a:ea typeface="Lexend Deca"/>
              <a:cs typeface="Lexend Deca"/>
              <a:sym typeface="Lexend Deca"/>
            </a:endParaRPr>
          </a:p>
        </p:txBody>
      </p:sp>
      <p:pic>
        <p:nvPicPr>
          <p:cNvPr id="771" name="Google Shape;771;g364788aead0_0_10"/>
          <p:cNvPicPr preferRelativeResize="0"/>
          <p:nvPr/>
        </p:nvPicPr>
        <p:blipFill rotWithShape="1">
          <a:blip r:embed="rId3">
            <a:alphaModFix/>
          </a:blip>
          <a:srcRect l="4734" b="3157"/>
          <a:stretch/>
        </p:blipFill>
        <p:spPr>
          <a:xfrm>
            <a:off x="628575" y="667450"/>
            <a:ext cx="2359299" cy="9619548"/>
          </a:xfrm>
          <a:prstGeom prst="rect">
            <a:avLst/>
          </a:prstGeom>
          <a:noFill/>
          <a:ln>
            <a:noFill/>
          </a:ln>
        </p:spPr>
      </p:pic>
      <p:pic>
        <p:nvPicPr>
          <p:cNvPr id="772" name="Google Shape;772;g364788aead0_0_10" title="DigitalBot_integral_horizontal_rgb.png"/>
          <p:cNvPicPr preferRelativeResize="0"/>
          <p:nvPr/>
        </p:nvPicPr>
        <p:blipFill>
          <a:blip r:embed="rId4">
            <a:alphaModFix/>
          </a:blip>
          <a:stretch>
            <a:fillRect/>
          </a:stretch>
        </p:blipFill>
        <p:spPr>
          <a:xfrm>
            <a:off x="15380352" y="9291899"/>
            <a:ext cx="2772813" cy="83130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1514</Words>
  <Application>Microsoft Office PowerPoint</Application>
  <PresentationFormat>Personalizar</PresentationFormat>
  <Paragraphs>331</Paragraphs>
  <Slides>22</Slides>
  <Notes>22</Notes>
  <HiddenSlides>0</HiddenSlides>
  <MMClips>0</MMClips>
  <ScaleCrop>false</ScaleCrop>
  <HeadingPairs>
    <vt:vector size="6" baseType="variant">
      <vt:variant>
        <vt:lpstr>Fontes usadas</vt:lpstr>
      </vt:variant>
      <vt:variant>
        <vt:i4>12</vt:i4>
      </vt:variant>
      <vt:variant>
        <vt:lpstr>Tema</vt:lpstr>
      </vt:variant>
      <vt:variant>
        <vt:i4>4</vt:i4>
      </vt:variant>
      <vt:variant>
        <vt:lpstr>Títulos de slides</vt:lpstr>
      </vt:variant>
      <vt:variant>
        <vt:i4>22</vt:i4>
      </vt:variant>
    </vt:vector>
  </HeadingPairs>
  <TitlesOfParts>
    <vt:vector size="38" baseType="lpstr">
      <vt:lpstr>Lexend Light</vt:lpstr>
      <vt:lpstr>Maven Pro SemiBold</vt:lpstr>
      <vt:lpstr>Lexend Deca</vt:lpstr>
      <vt:lpstr>Arial</vt:lpstr>
      <vt:lpstr>Maven Pro Medium</vt:lpstr>
      <vt:lpstr>Maven Pro</vt:lpstr>
      <vt:lpstr>Lexend Black</vt:lpstr>
      <vt:lpstr>Calibri</vt:lpstr>
      <vt:lpstr>Lexend</vt:lpstr>
      <vt:lpstr>Lexend ExtraBold</vt:lpstr>
      <vt:lpstr>Nunito Sans ExtraBold</vt:lpstr>
      <vt:lpstr>Maven Pro Black</vt:lpstr>
      <vt:lpstr>Office Theme</vt:lpstr>
      <vt:lpstr>Simple Dark</vt:lpstr>
      <vt:lpstr>Simple Dark</vt:lpstr>
      <vt:lpstr>Office Theme</vt:lpstr>
      <vt:lpstr>Apresentação do PowerPoint</vt:lpstr>
      <vt:lpstr>Apresentação do PowerPoint</vt:lpstr>
      <vt:lpstr>Apresentação do PowerPoint</vt:lpstr>
      <vt:lpstr>Empresas que confiam na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User</cp:lastModifiedBy>
  <cp:revision>2</cp:revision>
  <dcterms:created xsi:type="dcterms:W3CDTF">2006-08-16T00:00:00Z</dcterms:created>
  <dcterms:modified xsi:type="dcterms:W3CDTF">2026-02-27T12:27:49Z</dcterms:modified>
</cp:coreProperties>
</file>